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  <Override PartName="/ppt/webextensions/webextension3.xml" ContentType="application/vnd.ms-office.webextension+xml"/>
  <Override PartName="/ppt/webextensions/webextension4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6"/>
  </p:notesMasterIdLst>
  <p:handoutMasterIdLst>
    <p:handoutMasterId r:id="rId7"/>
  </p:handoutMasterIdLst>
  <p:sldIdLst>
    <p:sldId id="1176" r:id="rId2"/>
    <p:sldId id="1178" r:id="rId3"/>
    <p:sldId id="1177" r:id="rId4"/>
    <p:sldId id="1180" r:id="rId5"/>
  </p:sldIdLst>
  <p:sldSz cx="9144000" cy="6858000" type="screen4x3"/>
  <p:notesSz cx="7315200" cy="9601200"/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1665"/>
    <a:srgbClr val="13676C"/>
    <a:srgbClr val="7AC6E4"/>
    <a:srgbClr val="DFE3E5"/>
    <a:srgbClr val="C00000"/>
    <a:srgbClr val="061564"/>
    <a:srgbClr val="404040"/>
    <a:srgbClr val="363636"/>
    <a:srgbClr val="1C3867"/>
    <a:srgbClr val="16AB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59" autoAdjust="0"/>
    <p:restoredTop sz="70130" autoAdjust="0"/>
  </p:normalViewPr>
  <p:slideViewPr>
    <p:cSldViewPr snapToGrid="0">
      <p:cViewPr varScale="1">
        <p:scale>
          <a:sx n="74" d="100"/>
          <a:sy n="74" d="100"/>
        </p:scale>
        <p:origin x="2106" y="54"/>
      </p:cViewPr>
      <p:guideLst/>
    </p:cSldViewPr>
  </p:slideViewPr>
  <p:outlineViewPr>
    <p:cViewPr>
      <p:scale>
        <a:sx n="33" d="100"/>
        <a:sy n="33" d="100"/>
      </p:scale>
      <p:origin x="0" y="-582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192"/>
    </p:cViewPr>
  </p:sorterViewPr>
  <p:notesViewPr>
    <p:cSldViewPr snapToGrid="0">
      <p:cViewPr varScale="1">
        <p:scale>
          <a:sx n="82" d="100"/>
          <a:sy n="82" d="100"/>
        </p:scale>
        <p:origin x="3456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8ACE8B9-FE53-43C6-B97B-0AF008B1AD7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717A56-686A-4FDB-A810-385ABE48796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CA270B-1FE1-445A-B7FE-BEC0D7A31B6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FB117F-FF52-4328-A7FB-2850A88D93A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A266C5-77C4-46B6-824A-F660CCEBAD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3532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169920" cy="481727"/>
          </a:xfrm>
          <a:prstGeom prst="rect">
            <a:avLst/>
          </a:prstGeom>
        </p:spPr>
        <p:txBody>
          <a:bodyPr vert="horz" lIns="96647" tIns="48324" rIns="96647" bIns="48324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1"/>
            <a:ext cx="3169920" cy="481727"/>
          </a:xfrm>
          <a:prstGeom prst="rect">
            <a:avLst/>
          </a:prstGeom>
        </p:spPr>
        <p:txBody>
          <a:bodyPr vert="horz" lIns="96647" tIns="48324" rIns="96647" bIns="48324" rtlCol="0"/>
          <a:lstStyle>
            <a:lvl1pPr algn="r">
              <a:defRPr sz="1300"/>
            </a:lvl1pPr>
          </a:lstStyle>
          <a:p>
            <a:fld id="{B599B9CA-E281-472A-92FC-3AB09865F2E6}" type="datetimeFigureOut">
              <a:rPr lang="en-US"/>
              <a:t>3/11/2020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97013" y="1200150"/>
            <a:ext cx="4321175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47" tIns="48324" rIns="96647" bIns="4832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47" tIns="48324" rIns="96647" bIns="48324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5"/>
            <a:ext cx="3169920" cy="481726"/>
          </a:xfrm>
          <a:prstGeom prst="rect">
            <a:avLst/>
          </a:prstGeom>
        </p:spPr>
        <p:txBody>
          <a:bodyPr vert="horz" lIns="96647" tIns="48324" rIns="96647" bIns="48324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5"/>
            <a:ext cx="3169920" cy="481726"/>
          </a:xfrm>
          <a:prstGeom prst="rect">
            <a:avLst/>
          </a:prstGeom>
        </p:spPr>
        <p:txBody>
          <a:bodyPr vert="horz" lIns="96647" tIns="48324" rIns="96647" bIns="48324" rtlCol="0" anchor="b"/>
          <a:lstStyle>
            <a:lvl1pPr algn="r">
              <a:defRPr sz="1300"/>
            </a:lvl1pPr>
          </a:lstStyle>
          <a:p>
            <a:fld id="{B289E5E0-444E-42BB-B52D-E4F9D771C5A8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9471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 is the first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89E5E0-444E-42BB-B52D-E4F9D771C5A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0789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 another 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89E5E0-444E-42BB-B52D-E4F9D771C5A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9364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478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  <a:lvl2pPr>
              <a:defRPr>
                <a:latin typeface="Candara" panose="020E0502030303020204" pitchFamily="34" charset="0"/>
              </a:defRPr>
            </a:lvl2pPr>
            <a:lvl3pPr>
              <a:defRPr>
                <a:latin typeface="Candara" panose="020E0502030303020204" pitchFamily="34" charset="0"/>
              </a:defRPr>
            </a:lvl3pPr>
            <a:lvl4pPr>
              <a:defRPr>
                <a:latin typeface="Candara" panose="020E0502030303020204" pitchFamily="34" charset="0"/>
              </a:defRPr>
            </a:lvl4pPr>
            <a:lvl5pPr>
              <a:defRPr>
                <a:latin typeface="Candara" panose="020E0502030303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5999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Candara" panose="020E0502030303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765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388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45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990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4172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503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56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3978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945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472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C3BBB-20A9-4292-BCC2-78090299B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8977" y="416467"/>
            <a:ext cx="7719377" cy="1325563"/>
          </a:xfrm>
        </p:spPr>
        <p:txBody>
          <a:bodyPr/>
          <a:lstStyle/>
          <a:p>
            <a:pPr algn="ctr"/>
            <a:r>
              <a:rPr lang="en-US" dirty="0"/>
              <a:t>Welcome! </a:t>
            </a:r>
            <a:br>
              <a:rPr lang="en-US" dirty="0"/>
            </a:br>
            <a:r>
              <a:rPr lang="en-US" dirty="0"/>
              <a:t>Class will be starting shortly.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058023D-0C83-44C9-B788-4EA5E207823C}"/>
              </a:ext>
            </a:extLst>
          </p:cNvPr>
          <p:cNvGrpSpPr/>
          <p:nvPr/>
        </p:nvGrpSpPr>
        <p:grpSpPr>
          <a:xfrm>
            <a:off x="214008" y="4479181"/>
            <a:ext cx="8723769" cy="1301750"/>
            <a:chOff x="318631" y="4758510"/>
            <a:chExt cx="8723769" cy="1301750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5E9BD5F2-E090-4C4A-AAAE-10EC1AA7F016}"/>
                </a:ext>
              </a:extLst>
            </p:cNvPr>
            <p:cNvSpPr txBox="1"/>
            <p:nvPr/>
          </p:nvSpPr>
          <p:spPr>
            <a:xfrm>
              <a:off x="1620381" y="5083646"/>
              <a:ext cx="7422019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1C386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We will be testing audio a few minutes before class starts</a:t>
              </a:r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A2CEC1B2-AEE8-486C-AFFB-0BBEC6A03D26}"/>
                </a:ext>
              </a:extLst>
            </p:cNvPr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8631" y="4758510"/>
              <a:ext cx="1301750" cy="1301750"/>
            </a:xfrm>
            <a:prstGeom prst="rect">
              <a:avLst/>
            </a:prstGeom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032BAFE8-FB40-434B-B961-96B71C9AF66C}"/>
              </a:ext>
            </a:extLst>
          </p:cNvPr>
          <p:cNvSpPr txBox="1"/>
          <p:nvPr/>
        </p:nvSpPr>
        <p:spPr>
          <a:xfrm>
            <a:off x="0" y="5878248"/>
            <a:ext cx="9144000" cy="95410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Have questions? Ask in the chat room – click on purple tab in lower right corner and then click the chat bubble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7614B99-126D-42EF-9A89-EEA00ED05A6C}"/>
              </a:ext>
            </a:extLst>
          </p:cNvPr>
          <p:cNvCxnSpPr/>
          <p:nvPr/>
        </p:nvCxnSpPr>
        <p:spPr>
          <a:xfrm>
            <a:off x="0" y="1739850"/>
            <a:ext cx="9144000" cy="0"/>
          </a:xfrm>
          <a:prstGeom prst="line">
            <a:avLst/>
          </a:prstGeom>
          <a:ln w="57150">
            <a:solidFill>
              <a:srgbClr val="1C38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E9B3D8A9-ED4D-4B87-821F-1DA7DF21035A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8191500" y="6332441"/>
            <a:ext cx="444500" cy="401541"/>
          </a:xfrm>
          <a:prstGeom prst="rect">
            <a:avLst/>
          </a:prstGeom>
        </p:spPr>
      </p:pic>
      <p:pic>
        <p:nvPicPr>
          <p:cNvPr id="3074" name="Picture 2" descr="https://ci3.googleusercontent.com/proxy/swVPliNjWbZ157nVf6TrpEzgDuLiAkxl6KkcLp6WjPs0CLXjAaYPWnGVuCtOxfTKb8HV9zCA47i-zWvDETkAwO0Voo_yLJr_dZilygRTJNbd_L8VGHY6kCma-jE8mslXI-iQTLz_MSliELG09sFf29wKSBzufiHmrl1fECK15q8cnHU0CZrbGXlDwScOUOl8VV1Kruo0TIekV7-8TCJ9yTEhOA=s0-d-e1-ft#https://render.bitstrips.com/v2/cpanel/78635ad8-866d-4ea0-8e1c-0916f12d2297-a1b89ade-ec86-4c65-b5e8-9d9f2d05867f-v1.png?transparent=1&amp;palette=1">
            <a:extLst>
              <a:ext uri="{FF2B5EF4-FFF2-40B4-BE49-F238E27FC236}">
                <a16:creationId xmlns:a16="http://schemas.microsoft.com/office/drawing/2014/main" id="{5D8DF721-9F00-455E-9F7C-92C6B8DE64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1537" y="-424787"/>
            <a:ext cx="2172840" cy="2172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65569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7B593-C9F0-4E86-AC63-6369A8E4C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9588" y="1182313"/>
            <a:ext cx="4819650" cy="1325563"/>
          </a:xfrm>
        </p:spPr>
        <p:txBody>
          <a:bodyPr/>
          <a:lstStyle/>
          <a:p>
            <a:r>
              <a:rPr lang="en-US" dirty="0"/>
              <a:t>Can you hear me?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ABD0ADA-15D1-47DC-9BA4-B5983DB5224F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704762" y="387262"/>
            <a:ext cx="6150188" cy="3810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BA2AC13-88EF-47A7-9627-8E1E3E0D1190}"/>
              </a:ext>
            </a:extLst>
          </p:cNvPr>
          <p:cNvSpPr txBox="1"/>
          <p:nvPr/>
        </p:nvSpPr>
        <p:spPr>
          <a:xfrm>
            <a:off x="3289300" y="5270409"/>
            <a:ext cx="52959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Candara" panose="020E0502030303020204" pitchFamily="34" charset="0"/>
              </a:rPr>
              <a:t>Let me know in the chat room if you can hear me.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7CBC56A-955B-44D9-BA51-572A5B51BAE2}"/>
              </a:ext>
            </a:extLst>
          </p:cNvPr>
          <p:cNvCxnSpPr>
            <a:cxnSpLocks/>
          </p:cNvCxnSpPr>
          <p:nvPr/>
        </p:nvCxnSpPr>
        <p:spPr>
          <a:xfrm>
            <a:off x="8255000" y="6315671"/>
            <a:ext cx="609600" cy="271164"/>
          </a:xfrm>
          <a:prstGeom prst="straightConnector1">
            <a:avLst/>
          </a:prstGeom>
          <a:ln w="76200">
            <a:solidFill>
              <a:srgbClr val="1C386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https://ci6.googleusercontent.com/proxy/k5Wm-fH-goC0g-Qd5s7RXIwHjihb2bmeT-S3UMdqzFoHvaiM8RmgvaN2Lio88y5Lly5R7HtKFeBGQUChI6xTQ1mewoK7KvbaAAHP8VYAIVTatKBLsSgLWWhXsevalxDUduEmB5Ho21D1hVsx96-d0wDToYREw0oq8Iukdi3BK-aZTX7419Nqqh_qfMPMjRGPhhHMOfoN5sVWr4BrRa_NUf0-kg=s0-d-e1-ft#https://render.bitstrips.com/v2/cpanel/9c926aa2-5dc3-48ad-8aff-6d0f8933ee4c-a1b89ade-ec86-4c65-b5e8-9d9f2d05867f-v1.png?transparent=1&amp;palette=1">
            <a:extLst>
              <a:ext uri="{FF2B5EF4-FFF2-40B4-BE49-F238E27FC236}">
                <a16:creationId xmlns:a16="http://schemas.microsoft.com/office/drawing/2014/main" id="{CAD56D48-2D06-4F9B-B352-C256216CCD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6426" y="1957050"/>
            <a:ext cx="4629785" cy="4629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63969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4E8AD-03CD-4380-9ABD-41F1289F8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850" y="161926"/>
            <a:ext cx="4812275" cy="1325563"/>
          </a:xfrm>
        </p:spPr>
        <p:txBody>
          <a:bodyPr>
            <a:normAutofit/>
          </a:bodyPr>
          <a:lstStyle/>
          <a:p>
            <a:r>
              <a:rPr lang="en-US" dirty="0"/>
              <a:t>You can use your phone for audio…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1F0ACD-780E-4262-8B4B-0B815872D294}"/>
              </a:ext>
            </a:extLst>
          </p:cNvPr>
          <p:cNvSpPr txBox="1"/>
          <p:nvPr/>
        </p:nvSpPr>
        <p:spPr>
          <a:xfrm>
            <a:off x="196850" y="1917005"/>
            <a:ext cx="5080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800" dirty="0"/>
              <a:t>Open the Collaborate panel in lower right corner (click on purple icon)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9ECE8E3-2B0E-4991-AD7D-C728557059C7}"/>
              </a:ext>
            </a:extLst>
          </p:cNvPr>
          <p:cNvGrpSpPr/>
          <p:nvPr/>
        </p:nvGrpSpPr>
        <p:grpSpPr>
          <a:xfrm>
            <a:off x="5650475" y="0"/>
            <a:ext cx="3493525" cy="6858000"/>
            <a:chOff x="5650475" y="0"/>
            <a:chExt cx="3493525" cy="68580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E140317-5CC9-44C5-B298-6925011878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650475" y="0"/>
              <a:ext cx="3493525" cy="6858000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C11B2FB-FEF4-40C5-8A1F-D8042E4DDDA9}"/>
                </a:ext>
              </a:extLst>
            </p:cNvPr>
            <p:cNvSpPr txBox="1"/>
            <p:nvPr/>
          </p:nvSpPr>
          <p:spPr>
            <a:xfrm>
              <a:off x="6457950" y="708800"/>
              <a:ext cx="2044700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Your name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EFC11FB-537E-452A-9406-881392B60775}"/>
              </a:ext>
            </a:extLst>
          </p:cNvPr>
          <p:cNvGrpSpPr/>
          <p:nvPr/>
        </p:nvGrpSpPr>
        <p:grpSpPr>
          <a:xfrm>
            <a:off x="196850" y="2425700"/>
            <a:ext cx="8540750" cy="4506693"/>
            <a:chOff x="196850" y="2425700"/>
            <a:chExt cx="8540750" cy="4506693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00BA690-D0E7-4354-BFC7-E6E78D209239}"/>
                </a:ext>
              </a:extLst>
            </p:cNvPr>
            <p:cNvSpPr txBox="1"/>
            <p:nvPr/>
          </p:nvSpPr>
          <p:spPr>
            <a:xfrm>
              <a:off x="196850" y="5116511"/>
              <a:ext cx="5080000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514350" indent="-514350">
                <a:buAutoNum type="arabicPeriod" startAt="3"/>
              </a:pPr>
              <a:r>
                <a:rPr lang="en-US" sz="2800" dirty="0"/>
                <a:t>Click on “Use your phone for audio”. You will be given a phone number and PIN code. </a:t>
              </a:r>
            </a:p>
            <a:p>
              <a:endParaRPr lang="en-US" sz="2800" dirty="0"/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EED0154A-7DC2-445B-9681-B826047228D4}"/>
                </a:ext>
              </a:extLst>
            </p:cNvPr>
            <p:cNvSpPr/>
            <p:nvPr/>
          </p:nvSpPr>
          <p:spPr>
            <a:xfrm>
              <a:off x="5765800" y="2425700"/>
              <a:ext cx="2971800" cy="749300"/>
            </a:xfrm>
            <a:prstGeom prst="roundRect">
              <a:avLst/>
            </a:prstGeom>
            <a:noFill/>
            <a:ln w="762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F2E7F4F-3FCA-4266-BC85-A511037410FD}"/>
              </a:ext>
            </a:extLst>
          </p:cNvPr>
          <p:cNvGrpSpPr/>
          <p:nvPr/>
        </p:nvGrpSpPr>
        <p:grpSpPr>
          <a:xfrm>
            <a:off x="196850" y="3731516"/>
            <a:ext cx="7766050" cy="2656584"/>
            <a:chOff x="196850" y="3731516"/>
            <a:chExt cx="7766050" cy="2656584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27C860B-C7B6-46E9-A231-847213C07923}"/>
                </a:ext>
              </a:extLst>
            </p:cNvPr>
            <p:cNvSpPr txBox="1"/>
            <p:nvPr/>
          </p:nvSpPr>
          <p:spPr>
            <a:xfrm>
              <a:off x="196850" y="3731516"/>
              <a:ext cx="5080000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514350" indent="-514350">
                <a:buAutoNum type="arabicPeriod" startAt="2"/>
              </a:pPr>
              <a:r>
                <a:rPr lang="en-US" sz="2800" dirty="0"/>
                <a:t>Click on Settings in lower right corner</a:t>
              </a:r>
            </a:p>
            <a:p>
              <a:endParaRPr lang="en-US" sz="2800" dirty="0"/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EFE06AC9-3C14-422A-8F49-A4A3CE73A416}"/>
                </a:ext>
              </a:extLst>
            </p:cNvPr>
            <p:cNvCxnSpPr/>
            <p:nvPr/>
          </p:nvCxnSpPr>
          <p:spPr>
            <a:xfrm>
              <a:off x="2946400" y="4292600"/>
              <a:ext cx="5016500" cy="2095500"/>
            </a:xfrm>
            <a:prstGeom prst="straightConnector1">
              <a:avLst/>
            </a:prstGeom>
            <a:ln w="762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584004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97661" y="280374"/>
            <a:ext cx="8579095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F4C11A-AAFD-427F-B755-A7596CCC0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763" y="433545"/>
            <a:ext cx="8354890" cy="930447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4700" dirty="0">
                <a:solidFill>
                  <a:srgbClr val="FFFFFF"/>
                </a:solidFill>
                <a:latin typeface="+mj-lt"/>
              </a:rPr>
              <a:t>Please hold questions until the end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BA4D0A-C056-4DF1-A5D2-216E806E4C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8208" y="1645723"/>
            <a:ext cx="6858000" cy="420001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dirty="0">
                <a:solidFill>
                  <a:srgbClr val="FFFF00"/>
                </a:solidFill>
                <a:latin typeface="+mn-lt"/>
              </a:rPr>
              <a:t>…unless your question is related to audio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672558" y="1522292"/>
            <a:ext cx="58293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B146403-F3D6-484B-B2ED-97F9565D03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587208" y="2596836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A close up of a sign&#10;&#10;Description generated with high confidence">
            <a:extLst>
              <a:ext uri="{FF2B5EF4-FFF2-40B4-BE49-F238E27FC236}">
                <a16:creationId xmlns:a16="http://schemas.microsoft.com/office/drawing/2014/main" id="{F26E0E12-4130-4889-8173-61D527507DD6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880954" y="2426818"/>
            <a:ext cx="3997637" cy="3997637"/>
          </a:xfrm>
          <a:prstGeom prst="rect">
            <a:avLst/>
          </a:prstGeom>
        </p:spPr>
      </p:pic>
      <p:pic>
        <p:nvPicPr>
          <p:cNvPr id="1028" name="Picture 4" descr="https://ci6.googleusercontent.com/proxy/pqVKRmhcHSlSS-9FNICLW4PWAt8lNPUaZwKMy7IsWv4gw04NVmt9YvOQxMz-3AqIkgxGQQasT-cxHoSfK7S4wiJOs0qBpmgmugd161goL-r3DSzQteKUsAb2rZECNGE8yesBDvSB9XY8w-uWoLTVHS7GGkOv5RlDjYT8I4P3O-qPPZhui_kOvw7sHTvWqB-s4TmYA9mYF7oHyhHwptb-dlTf6Q=s0-d-e1-ft#https://render.bitstrips.com/v2/cpanel/9d438724-a1e5-44b9-9172-377503bbffe6-a1b89ade-ec86-4c65-b5e8-9d9f2d05867f-v1.png?transparent=1&amp;palette=1">
            <a:extLst>
              <a:ext uri="{FF2B5EF4-FFF2-40B4-BE49-F238E27FC236}">
                <a16:creationId xmlns:a16="http://schemas.microsoft.com/office/drawing/2014/main" id="{A39B2188-1055-4BBD-B4AE-959CEC6EF8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409" y="2033457"/>
            <a:ext cx="4390998" cy="4390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25609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UID" val="{5E6DCFF4-5A40-4ED1-AC41-36AA1E73998A}"/>
  <p:tag name="ISPRING_PROJECT_FOLDER_UPDATED" val="1"/>
  <p:tag name="ISPRING_SCORM_RATE_SLIDES" val="0"/>
  <p:tag name="ISPRING_SCORM_PASSING_SCORE" val="0.000000"/>
  <p:tag name="ISPRING_ULTRA_SCORM_COURSE_ID" val="6CDC39A0-A488-48FD-8DF0-E6D71076E795"/>
  <p:tag name="ISPRINGONLINEFOLDERID" val="0"/>
  <p:tag name="ISPRINGONLINEFOLDERPATH" val="Content List"/>
  <p:tag name="ISPRINGCLOUDFOLDERID" val="0"/>
  <p:tag name="ISPRINGCLOUDFOLDERPATH" val="Repository"/>
  <p:tag name="ISPRINGCLOUDFOLDERDOMAIN" val="https://pro.ispringcloud.com"/>
  <p:tag name="ISPRING_PRESENTATION_TITLE" val="Chapter 1, LO1 Accounting is critical to businesses"/>
  <p:tag name="ISPRING_FIRST_PUBLISH" val="1"/>
  <p:tag name="ISPRING_PRESENTATION_INFO_2" val="&lt;?xml version=&quot;1.0&quot; encoding=&quot;UTF-8&quot; standalone=&quot;no&quot; ?&gt;&#10;&lt;presentation2&gt;&#10;&#10;  &lt;slides&gt;&#10;    &lt;slide id=&quot;{2127E909-4763-4E69-B178-225EFE9B4911}&quot; pptId=&quot;256&quot;/&gt;&#10;    &lt;slide id=&quot;{F8967A52-C4B7-4DB5-9646-5B685477C7BB}&quot; pptId=&quot;268&quot;/&gt;&#10;    &lt;slide id=&quot;{4F30EF96-7A34-4B6B-AA02-8F9DBBFEE3D6}&quot; pptId=&quot;257&quot;/&gt;&#10;    &lt;slide id=&quot;{AFE9C9BE-F27D-4FB1-B769-5B3578DD16B6}&quot; pptId=&quot;258&quot;/&gt;&#10;    &lt;slide id=&quot;{0A88B6F0-3A16-4F06-AECD-61CF08225346}&quot; pptId=&quot;259&quot;/&gt;&#10;    &lt;slide id=&quot;{C2803D88-6767-4E47-B685-8C71EB8EA8BF}&quot; pptId=&quot;267&quot;/&gt;&#10;    &lt;slide id=&quot;{2516C708-E37B-4FFC-B8BA-3A89FFC30AF8}&quot; pptId=&quot;261&quot;/&gt;&#10;    &lt;slide id=&quot;{74AEF076-E450-431D-8DC5-958A4C10E372}&quot; pptId=&quot;264&quot;/&gt;&#10;    &lt;slide id=&quot;{40FAC4ED-7734-4B00-8452-8B9F2A43106E}&quot; pptId=&quot;262&quot;/&gt;&#10;    &lt;slide id=&quot;{83ED95ED-29AE-46E1-BE95-AC4B53B4FA7C}&quot; pptId=&quot;265&quot;/&gt;&#10;    &lt;slide id=&quot;{BDB92143-CDB1-41B1-85B3-F5D27C3689A3}&quot; pptId=&quot;263&quot;/&gt;&#10;    &lt;slide id=&quot;{A602FFC1-410A-4751-9359-8BB88D081F4E}&quot; pptId=&quot;266&quot;/&gt;&#10;    &lt;slide id=&quot;{F236BAF6-51EC-4F21-99EA-92CC2584E2E4}&quot; pptId=&quot;260&quot;/&gt;&#10;  &lt;/slides&gt;&#10;&#10;  &lt;narration&gt;&#10;    &lt;audioTracks&gt;&#10;      &lt;audioTrack muted=&quot;false&quot; name=&quot;Audio 22&quot; resource=&quot;b0cd410d&quot; slideId=&quot;{2127E909-4763-4E69-B178-225EFE9B4911}&quot; startTime=&quot;0&quot; stepIndex=&quot;0&quot; volume=&quot;1&quot;&gt;&#10;        &lt;audio channels=&quot;1&quot; format=&quot;s16&quot; sampleRate=&quot;44100&quot;/&gt;&#10;      &lt;/audioTrack&gt;&#10;      &lt;audioTrack muted=&quot;false&quot; name=&quot;Audio 23&quot; resource=&quot;a30de911&quot; slideId=&quot;{F8967A52-C4B7-4DB5-9646-5B685477C7BB}&quot; startTime=&quot;0&quot; stepIndex=&quot;0&quot; volume=&quot;1&quot;&gt;&#10;        &lt;audio channels=&quot;1&quot; format=&quot;s16&quot; sampleRate=&quot;44100&quot;/&gt;&#10;      &lt;/audioTrack&gt;&#10;      &lt;audioTrack muted=&quot;false&quot; name=&quot;Audio 24&quot; resource=&quot;c57ea151&quot; slideId=&quot;{4F30EF96-7A34-4B6B-AA02-8F9DBBFEE3D6}&quot; startTime=&quot;0&quot; stepIndex=&quot;0&quot; volume=&quot;1&quot;&gt;&#10;        &lt;audio channels=&quot;1&quot; format=&quot;s16&quot; sampleRate=&quot;44100&quot;/&gt;&#10;      &lt;/audioTrack&gt;&#10;      &lt;audioTrack muted=&quot;false&quot; name=&quot;Audio 25&quot; resource=&quot;c927fc91&quot; slideId=&quot;{AFE9C9BE-F27D-4FB1-B769-5B3578DD16B6}&quot; startTime=&quot;0&quot; stepIndex=&quot;0&quot; volume=&quot;1&quot;&gt;&#10;        &lt;audio channels=&quot;1&quot; format=&quot;s16&quot; sampleRate=&quot;44100&quot;/&gt;&#10;      &lt;/audioTrack&gt;&#10;      &lt;audioTrack muted=&quot;false&quot; name=&quot;Audio 26&quot; resource=&quot;1a18d144&quot; slideId=&quot;{0A88B6F0-3A16-4F06-AECD-61CF08225346}&quot; startTime=&quot;0&quot; stepIndex=&quot;0&quot; volume=&quot;1&quot;&gt;&#10;        &lt;audio channels=&quot;1&quot; format=&quot;s16&quot; sampleRate=&quot;44100&quot;/&gt;&#10;      &lt;/audioTrack&gt;&#10;      &lt;audioTrack muted=&quot;false&quot; name=&quot;Audio 27&quot; resource=&quot;e58031c0&quot; slideId=&quot;{C2803D88-6767-4E47-B685-8C71EB8EA8BF}&quot; startTime=&quot;0&quot; stepIndex=&quot;0&quot; volume=&quot;1&quot;&gt;&#10;        &lt;audio channels=&quot;1&quot; format=&quot;s16&quot; sampleRate=&quot;44100&quot;/&gt;&#10;      &lt;/audioTrack&gt;&#10;      &lt;audioTrack muted=&quot;false&quot; name=&quot;Audio 28&quot; resource=&quot;c82d7da1&quot; slideId=&quot;{2516C708-E37B-4FFC-B8BA-3A89FFC30AF8}&quot; startTime=&quot;0&quot; stepIndex=&quot;0&quot; volume=&quot;1&quot;&gt;&#10;        &lt;audio channels=&quot;1&quot; format=&quot;s16&quot; sampleRate=&quot;44100&quot;/&gt;&#10;      &lt;/audioTrack&gt;&#10;      &lt;audioTrack muted=&quot;false&quot; name=&quot;Audio 29&quot; resource=&quot;ccdd5272&quot; slideId=&quot;{74AEF076-E450-431D-8DC5-958A4C10E372}&quot; startTime=&quot;0&quot; stepIndex=&quot;0&quot; volume=&quot;1&quot;&gt;&#10;        &lt;audio channels=&quot;1&quot; format=&quot;s16&quot; sampleRate=&quot;44100&quot;/&gt;&#10;      &lt;/audioTrack&gt;&#10;      &lt;audioTrack muted=&quot;false&quot; name=&quot;Audio 30&quot; resource=&quot;2b97d2b6&quot; slideId=&quot;{40FAC4ED-7734-4B00-8452-8B9F2A43106E}&quot; startTime=&quot;0&quot; stepIndex=&quot;0&quot; volume=&quot;1&quot;&gt;&#10;        &lt;audio channels=&quot;1&quot; format=&quot;s16&quot; sampleRate=&quot;44100&quot;/&gt;&#10;      &lt;/audioTrack&gt;&#10;      &lt;audioTrack muted=&quot;false&quot; name=&quot;Audio 31&quot; resource=&quot;a704f670&quot; slideId=&quot;{83ED95ED-29AE-46E1-BE95-AC4B53B4FA7C}&quot; startTime=&quot;0&quot; stepIndex=&quot;0&quot; volume=&quot;1&quot;&gt;&#10;        &lt;audio channels=&quot;1&quot; format=&quot;s16&quot; sampleRate=&quot;44100&quot;/&gt;&#10;      &lt;/audioTrack&gt;&#10;      &lt;audioTrack muted=&quot;false&quot; name=&quot;Audio 32&quot; resource=&quot;7746a3eb&quot; slideId=&quot;{BDB92143-CDB1-41B1-85B3-F5D27C3689A3}&quot; startTime=&quot;0&quot; stepIndex=&quot;0&quot; volume=&quot;1&quot;&gt;&#10;        &lt;audio channels=&quot;1&quot; format=&quot;s16&quot; sampleRate=&quot;44100&quot;/&gt;&#10;      &lt;/audioTrack&gt;&#10;      &lt;audioTrack muted=&quot;false&quot; name=&quot;Audio 33&quot; resource=&quot;1a0578bf&quot; slideId=&quot;{A602FFC1-410A-4751-9359-8BB88D081F4E}&quot; startTime=&quot;0&quot; stepIndex=&quot;0&quot; volume=&quot;1&quot;&gt;&#10;        &lt;audio channels=&quot;1&quot; format=&quot;s16&quot; sampleRate=&quot;44100&quot;/&gt;&#10;      &lt;/audioTrack&gt;&#10;      &lt;audioTrack muted=&quot;false&quot; name=&quot;Audio 34&quot; resource=&quot;e54ca7c0&quot; slideId=&quot;{F236BAF6-51EC-4F21-99EA-92CC2584E2E4}&quot; startTime=&quot;0&quot; stepIndex=&quot;0&quot; volume=&quot;1&quot;&gt;&#10;        &lt;audio channels=&quot;1&quot; format=&quot;s16&quot; sampleRate=&quot;44100&quot;/&gt;&#10;      &lt;/audioTrack&gt;&#10;    &lt;/audioTracks&gt;&#10;    &lt;videoTracks/&gt;&#10;  &lt;/narration&gt;&#10;&#10;&lt;/presentation2&gt;&#10;"/>
  <p:tag name="ISPRING_OUTPUT_FOLDER" val="C:\Users\wtietz\Dropbox\12e video project\videos"/>
  <p:tag name="ISPRING_SCREEN_RECS_UPDATED" val="C:\Users\Wendy\Dropbox\12e video project\ch01 PowerPoints work in process\ch01-LO1-accounting in business"/>
  <p:tag name="ISPRING_RESOURCE_FOLDER" val="C:\Users\Wendy\Dropbox\12e video project\ch01 PowerPoints work in process\ch01-LO1-accounting in business"/>
  <p:tag name="ISPRING_PRESENTATION_PATH" val="C:\Users\Wendy\Dropbox\12e video project\ch01 PowerPoints work in process\ch01-LO1-accounting in business.pptx"/>
  <p:tag name="ISPRING_PRESENTER_PHOTO_0" val="png|iVBORw0KGgoAAAANSUhEUgAAANUAAAFACAYAAAArnDnHAAAAAXNSR0IArs4c6QAAAARnQU1BAACx&#10;jwv8YQUAAAAJcEhZcwAADsMAAA7DAcdvqGQAAP+lSURBVHherP3lmyXJle4LZksFycwRkUEZzMzM&#10;zMzMERlMmZHMWZnFVaoqlQpF3a1GNXdLLbWYus8588w999x7Z86lD/NPvPMu2752WHjtLOnMMx/e&#10;x9m3u9n62VrL3Nz3vvzUFOSnpaLAUWGqM/UqDYXpe1Wk6ziV+eL0dK+KRBmcz8igOM3MQIlIlp15&#10;s02nVElmJkopmZp9ZJ1Izin7edfJeXl+51g9p86XZPE82VkeZVHOec28bNMp15Vx3oj7lmVmeX7D&#10;+zsZ3mO9+zkqz872qoyS35L13t8SuY7ZXW/tQ5ntPF7P5T031+s6+zxmOcf5XS7r+cx9O/vs3qtH&#10;sk7K1ewjv8upzNvS9Xpdply1TF3louUk+3muyfO75VnW9T9HFTk5RuW5lMxb68x6e3/ep2cfH+s5&#10;tY+Ra/DUudwP79eZ996PM7XX2TL3Qck59pSN7qPbOW/s15LYupHDg7DjgcqRglWQbkNF+QLKWi5O&#10;8wDlBcsxfoXGVIS3QjwXairaqSjPhXvkuRlPxemFm3V6Lu95drfvWS/ncRWq+T0tbO9veQpKjcL7&#10;uzzPnuuitND3GL5UpjFwzzbd13N+Z39Z75Ws391HtpnzOEbilQONLQOuytlfl7XM7HObezHrnN91&#10;1ptte7Z79tHr9N5HBrdrOVhlouXtWe8ca65h9/g99+LILjeBZA9ADhxm3Z71nm3eZUu6v57HlIVe&#10;u1yPyrl3tTnZx7uftexdT3nLxtnHfZzX5lRq57R7L1RekFyyPZWAozB5p3IyCyQ9sRsm77yzrBVp&#10;Lp7rRObinZuyC8ID1+7NKUiebbs3qOeR7Z5zOXKO03W7hiRyClMqRX6X+5jzOucx56JxyXotVLti&#10;d43bc7w5hzM1kop2Kvt52nMuate4POd1n1+W9xqTiL9rDMhzD3qv9n2aqd6ftY99bJksO7/jPY9L&#10;ps5k6q0zHkMvr9vMMo/33pecz7lOXafX770P9/Jz9vUCtmfd7r567eaeuF7kvRdnvdaHrNvdf/dY&#10;2W+vjXj280Iq9yk2x/v32LZj6zJP21c29kCl3mcXKgsohUmnRo5X8sJEyQ+odB3lMdbnV5yuN9uc&#10;7aYCzc05y5w3y84xu9t31xnpeax1nvNa+zjr7II25xM5YO3Zj/JUKivbmWqFeivWOdfuslXZvqTH&#10;yP5yXttgnHOY85h9eV5nHzUss12MR/ahtJzM1Gjv/XrF9bvXwP2c6/Ylcw5d5n6mDngOA5aP8+tx&#10;5tp0Stn3VpGbSzn34KyrlHW63S3Z19oux2ijJjLlZ6b8bSkPZ5v3HmS9LGtZ2ddo7+fcq1taRnq/&#10;BizKNL4ClZGEgPRW5GKfFyJOvbJgKrbmPSC5lz0n84Jl/aAbKLvQ7Yowlaw3LlO9IWt/7zrnBs2N&#10;OsvuY79MnoKS3/S1zXMtnsLavT7dbiqBFWNXuFaMVo697Nae67PmdbttNL7Ob6/3bhdxm9y/p+I9&#10;ZeK5T+eenDL2THd/d7fsdq9DzqNTXW+XlzmnnMeqUz23nle157oNGCoCkrcXIoFKpcDZ6zzrc00+&#10;Zu5bz22uU6f8XQHKgUryPHMtzj4KlX2s9zhbrvvwHu9s89m4C1jCArnYV0ij3wOUDY0Bx7OjAcja&#10;17uN8x54diHygqSSHzUVI5KLtCrbkefiPZUm86bynHW7N+fIbnGcgjGFo4Wpy3qcLet8z9tPDcde&#10;p/vahmAq11XBbpnjfa7be16V+/ze33Ct825zHS/eQc5tgLF+xzYKkW6XepDpnnM45ahlrHVh6sOR&#10;15ic+jNyttnnMtcpIBAiNyS+VJWXt2felqzzgukqA3NvMlUbUBsx6z3X5LYPW8amVLLOAnLPPnr/&#10;Rrv3boO1Tz2N6cGgDDAKkkjWW/t4obKOsSFyQ2W8Fn9cydYLNZILcy5KL9bE6LLeKQxvwTjH7SkI&#10;17IxBpXZ7jnOzDvn1/XeY1zbPNsd6Xrt2TLntipzz7yzD+VdZ87zxetW6fmNnGvSY1UeQ1I56y2j&#10;cp9TZa7fuiZdV65l6ciuE7Ofc4/eY7hszmXuw7OfxxPu1qm7DvVYvUa5dgOKgEW5YVFV5+cb7Vmf&#10;vzu/tyx2y0N/zy3PdXvuwdd2rTNzDmfe3C9l7M+Zt+t2b1l4bFXvW8pDbN9AZUI3Gr8XElnWqUq2&#10;ceqFytlXj98LlUw9MutZ4NqiaQUacd5dIdpyeuW9EUpv0HWTZt5ab/bT9bJszfuS/VtfXGcBqOe1&#10;zm/yK5fUmGTe17nNenubtV2P03MYOcZjDNPRnu2U97z2vVvzvsrA1++7jci7L9cZyTz3d7fU7nPZ&#10;9+O9bhsoByCFSKY1BQVGZp3AZKbOvANVlTmPDdhu+XjLwmjvteu8yt7fe5yzr1z786CypWWhDZWB&#10;ihzt84IkOZADlgFClg0Yu8u6r+2tBCgz1f1k6pxLpFD5LHzKVI61Xm7GE8LIRe8atFaUrwIyNy2F&#10;ottcUznOu68tbjfbHE/kLkC5Hu++um4PZHsrT+SzoqTQ7ePMul3puj3HWfNeGQP6IlAivRf373xB&#10;3M/sz3n7GuxydZfxnv3kXpy68iV33ZnrMyB4wPJC5ZJCVV2gIFnQWd7KlhcunnuP97IgM/fg3LN3&#10;nYj72GVs36/qC2Up5eJjX7lf471FvP99Hhg88gKmULkkD13NPgYoCyo5htt2vZWAtLv8PKBEZpvb&#10;O1F6sd6Ld1W0SgzAV8HIeiM5l8THut7IKSz3MSLrdzz7erS7breg9/yuMy/a04p+4eEll51jzG9Z&#10;v2fWWwZhzm0v63nt7SLnXPZ1etfZ663jzLFmnbMv78unEZltjjTPUMkxOtVjrG2e83iuUcpCykUh&#10;ECD2QGI8kyWBywJsD1j2PKXAGglgCpnrfvesE6hEnPfIuX69B06/UKayj72fI9nHeDYz74XKA4JC&#10;pZC4ZW9XoDyhoRzv6pwQ8Rhf0Nhx6B55K8m5Gd6Ap/vaddNu+bhZLRA9t3e9EZedwt1d58h9HiPr&#10;eGe7t3IseSvWkt1q2tLf3yPX/rqP91wuY/F13/ayXrvemwJujuXUlu63Z73zG3q8t560jpzf2jNv&#10;lfUecbu5bgsuGwyV3J+vbZUEyeu58jyQqRdzn0/md72XU54yVeCsbZ4ylOnee9Xr9t63LHv39ZSl&#10;pw4o2UeOdWTCPzc4bs/lVebebTZUNkjecI8XowB5e1Ns6UU7sm9E5+2hLGad43Xcx/yh0huXwthz&#10;3v8B6XHPk1ayt9V0bXMvf0Gm0rndNgiu94rrnnc99nqRp5w8Ze1dL/fvzJuykKlus2XKaXdey9yu&#10;O3vbnmPd8p7Hc516n+pl3EDY23T7bjjokUKlx3rPYR3nAcgqP1lWWeWm8t6zI+89y3yus966D88x&#10;u/JCZQBRoCwPJN5It3v3MxLPtCvbO33BM1kVai6O63TeXBz1hZvRbVzvvXANo6xz2ufbI/scjrRD&#10;wfyu+R3nN531brkNR6/j98kcz6mpUJVu3wOHDZ8YgkfGKHS97Oc9zjqHcz69Vl0266z1nmt5Thk5&#10;Mvcp26Wxkn1lnU+v5Vp+znpzrJ5zz3rP1Fyn3Jdzbya85XxV7u69e0DYLQOBRIGRnMtIgHLW+ZRz&#10;nPdcOu8se7Rbbiq1C++yXLd3vWebZ53KOdY5l4DnhcorhckFlfFkApHj0Xa90m7OtAcoUzFWwboK&#10;X+S5GN6cXpSPm/S1Xm9Qjd5rAM5N2r9lH2eOddbp8bqfSg1CjcLj1b54Hj2Hr/VGWmlSoSpWqEcO&#10;RBK6WFM1CN1/9zy7BuC9P/0dlzzbd69N9vV1nyr7fm0gVLKP99z2cTpvlbWu39Vu/dvlaO5N61Qa&#10;S84bcAiW2WYMn9tkPZe1bNRLeT2WVWZeOZ5rD1DPkV2ue+SEdiK5du88990t/115tzv6IlSWjFci&#10;WGbqQKUg7QnzHHkrQytHC1V+zCncPRciN+W98d3Wfe9N767bXd694d1zetZpZch67284x5tz6D72&#10;8XoOTk0ybjcGlDnGknd/5zy+pL9nxHu0ofFWvo/QReS9Ttd57POrvPftmrfX2fdiy1tfVr3t6SaX&#10;fayylXu269YLlg95vJ5nX1nec13Ovei+nnWe9d77dOpRlr1l85zy2iOngdpTXs55TT3IemfZ/g1z&#10;TbIs1+VMbXn3d5bVXozMsif0k20eqAiIFyTHO2mYJx7JG/LtAcqCyqkIdwVpoXsvxJoXmRu1pBdt&#10;lrWlMQZp7SPrZGqdZ490HzPvUSXn7WP1tzyFIYXiSAvJdd0q01I516jnfh5Y8ht2ZWvr6ku6j/FY&#10;juHo/drzKvMbMpXfd/2uLff9qNTQ99aVZ94LlLOPKRfnd8wxzjnMvJYZp+Y3nXndbvbheWXqvS5T&#10;br6v3ZTlHjn37JSPrT1lwnrV9VKesr/5Devcup9M92yT3xG7cGzDu87Zrve2p56dec/9Ofdq9vVo&#10;n4ZzIl9QqQxEAg8lMMm8Z9nTGbGnR88Cak+BWnIXioHIvilnnUe7BWn20ePM/N7zeo935vdUnPtY&#10;a5vXMGRer1vOo+cy87vHes8hco4T6XqtYJU+2NSHm24Zo/gDWuI9v239ri+5y1+XvcDIvIj3bqZO&#10;/ZlG0pk3++nxjrzncwDSZfd6W7vbKJalgmof55V1j+Y+xQasqVu6/gsPhs25POfcs7/WqfV79v7m&#10;upxr1H323LuzTe7T2Lncr7XPHqjszgkN+bydEApS9i5QxlM5ha8g2TC5C1QvSG/Oayhmqjfs3LSz&#10;j0Dl2cdZdvax9zXz3G5uXn7T/j1f0mP3rHNJ19n7UHoNz5Ncq0BiQ6SqLSw0knk3UGZep9b650mN&#10;R+S+Rp9y9pPyUXgUGjPVOrS26XaVnsv+XV9wGONyHeOVVb42fLrde+49co71Hs91Ut+63WUbRtb5&#10;9sxTNiy2ZL1pYOS6OG/vp8DY++6RrJN74XSfJ2dywr9MD1AeqBzvZIUD6pFsL+UueNVuaLB7IXrj&#10;ImMcVstsQ+OW2e7Ma6F5l+0CdX7HXRg6b8Rt9nnMslSQI93mPqdWrK63pfcgEhhsgBQi97ItGyRf&#10;+n3JuV6H91qfc52y3ls/Vr0pQBqq2bLP6T6vrnPXsVlnH+8tO2e7s/yF/Zx9vefXenHWq7y/bc7l&#10;kTnGqj/7fEb2Mqd7vKnM+5JeG2Xs2TmHTA1I/D0vUCLnXJ4BtQqS5bUEKM2XvIXu6AvhgTmZ58Te&#10;H+XJvTfiyHPjjjEIUGIolmF4jYTSgpJlNSZTYE5Be86l+iJ07t/2yjnOnMc5xnsue9mlPfta0utT&#10;KUB1RUVGNkxuueES2ef6Q2We21hl8GXyVSbeOrTka7/fdz7vOsfQ7PUKgy13PVXmeNZ5tzl1ZO/z&#10;hWVK9zfT5+zjvi8bGlseeL643sg+Vu7RkWeds57TPb1/Jn9yeScjDQt4YjtE2PtDnumeeflBS6Yw&#10;pfIdEMQQVLLNvexdZwxHjnOOdbZ9maRg7WsS+drv98n8vj3vktvABQwBRqFyg+VeVpjsebf0vL6k&#10;v+vr2my578uWXUb/v5ZVhQWEZ/nLz+O+Jp/XqA2fnNu6Nq+kO97Hellnw+BJTTz2a6/3bndg8C47&#10;svcR6bllf3MMbVqhMtscO98LlQJleycrJDAnkqkD1J6bcOaNnJObFoMSN6keRtdpoSlcumzmrQIW&#10;g96zTvdxtqu+cF5Ztq7J3vd5kvPuXsteo1SpEat8GbrC4wsqX/p9+9rn9bXNfU2+5Os+dN5dDr5k&#10;H2uO8Wp3Hy1/Uxem3He3GTl19/uk+/vyVOoNbG9ibzf7iI06UnvddQx7bVrlPbezrMd7AXLWe7fp&#10;evt3FaridKeDYg9UDPH4w55Bgi6A5MQylWUvPJ5tOt1TkFo4TgHZy+79dJsXCkdmm+7PqbvwPfta&#10;1+Is2ze8Z19ZNr/zxQp1y22coi8zcpUNii1f2+qLi/fIvf150t/S63keYPZ2ex/3/r7uX8rL13pb&#10;dtl+qay68yW9BqkXrUP1UsbmHKPeM09pHatd2tu8jkBs+UugMvLua8mBx8iss9iQ/b1ybI3XvK84&#10;Q16sIljaMSH5kn0gTyQ/pBe+Ry4jlnVSeGaZBWimTlgg0sL17q/LZl/nXGLse/Zzlq31tuzr8d6Y&#10;md+9bl/HieyKdMs2Ntsg1ZBtqZH/jwAhcsP0h8h9Dl/Xo/qya7al+z2vLH6ffJWtSOtiTz0a+TiP&#10;ybE9816otC5pF3sMV9Y5dmmk6xypzfqSDZRCYmCzJfvoWFX+rs3D8+T9Tf4+oXJgoofyhn72TpTe&#10;iBcgXfaul0Lbnfd4AY+822S6BxhZR+3Zx/Egzj6e/TxTHcJi1unv6Lwju9Dtgbh6nMiuSBsclb1t&#10;j1G6jFnly/Bt+dpH1zWUlHhVL3Kv87Fsy74O1Zdte55suHyVhcpXGT5vm8z7Kn+3zL5S53t6gp3j&#10;1W5UzvkMPJZ97rHRL9mmDa3I43kciHzIDY33MdJzpGDJec1zKoVKTua9GG60L1SN2Nysd93uNq+k&#10;gLyF4yzrcTrvTPecQ6T763bdR39DtsvxPrTnPJR7u1aYSg1HwfElMTQ1PNuYbdlGb0u3P+9Y2aex&#10;tNTIPs7Xuuet93Vet563r96XygZL9AdB9Rz4RLLf8+rClq9jvZ1S3O61K2pPo0l5vJfHTj0266xX&#10;G7bX0T5sGL3gKEQWSL8PKmFGO/VUCpZ8Gm3fF4alUOaivcCodgvCGLezTdftkVM4bq+j8m5z9+o4&#10;v+P9bUemYMz63XP4+m3dX+b3VJIjBUml4PiSGpttiLZBq5Hbcq+3j7Vln6OprOwLx9rrfO2rsrcb&#10;+Vjna19f1+QLLrusNDR7Xnm6t4nc9eNLuq99Lj2fgqVy24UttV0Fze0UtJfOCxRlQBA5DJiPrVKy&#10;XbyYT6BEDlR7Ovic7bL/Pj3BLkwe4/2CEQsEFiR7tru2eZYZF9vrHGkhmkLjsn3jPuUFbXdfPc4+&#10;n55fJevcFaXS1tgYkMuY1LhEtmHa8yIxcLfsbXqMGq19rC37OF1uLi/fcw49VtbZso+xl/9Q6blF&#10;vuDSclL5KsvnSevFlruOVLJNj3P/jvs4r12ILMi89vslUk8lYZrColB5oTByoHLAU9meSWRDJdL9&#10;9nl6MDw/KD/svXgRofAWiBG32XL2U8/kLQBn2xfE9bqf95xc74VG5FyHVwqVtc4+p30+lV1BvqQA&#10;uSESqXH5AsE2aJEYvwLgln2cGwp7m32MyD6fr330N+39vrDsSOaf9zsq3e4LLhsse942erusdfq8&#10;/dz1ZNef7uM+3t7Xlhcoe0p5urVd+5rte0c/KFiaVxmvRCB2tbvsBsuMPHJAcstApYZqoHJdjBi9&#10;XSAm7BNg3EmlCxazfs95pBCcYzn1bnemZr2zTa/neTLHOecQ2den89VWxagxKESi54GkhqUQqDHq&#10;1DZoW7aR6n7udXoOX/rC+azjZbnFWd9SUeFVs0jWlznHWduMnGN8/Yb3HM52vVeRDZeWj112drna&#10;y7Z0vdaHPW/Xm7sO7XOo3McZGxEbUHsRiW04MKmN+RS3GfC4vx0mmrDRgcwDk0Km8kAm4aGC5VWW&#10;Z1rEqUjCQy9U5oKcHzfwmIvgjQhAkjia5NFzYWa93qQ97+yry7bcNyfTPdu4TkcueFscvTbKe6zZ&#10;13OcFvjzKkQq14ZHZAPkhkkNy5ch2sbolncf1/pWZ2rWW+cRL7Jn2aUmAcVcg2e5pXz3XDJtE1VW&#10;opXbOqoq0U7J+doqPetlu+yn59tzTXKcI3Nt3K736wsskV1+WqYKlQLkla91lrx15ry9a9edfU73&#10;OWQ/tRev3aid+pC9j7EtXea2XZv3TD0ezBMWag+eV+LJBDBLtucykDlAeaFyX4z5UblYR8abKFS6&#10;XabWhXo+xOHctEBlvoLjOca+GdHuMc+X+Q1z055jbOk+v69CbEOwwXFLDUllw6RGaAzSMkZj0Lre&#10;NtQKzzqZb7fkAWHX2DtrawlCFUGQ/Z1jKTlvR3UVVW3UaaaVnFZ5RHhkKiB1VFUY9dXXclrF3+G1&#10;lJUYwDprajznt66tjctuyXrZR+/XDZdIysgXXCp3mdvLIq0brafnSfe3z+HeR+tcpbbitQuZ32OX&#10;X5Tu73UglBnxI3AZOZ5L523AqC+AxXlv54XzBsc+LzhmypPLVH5M5xUo7iMXYOTsYy5UwFF4ODXf&#10;bStkARiwPHDZN+UulOdJb17m7X31WLuwtTLsineDpMD4km1UCpNKDbLVMkYxWAMMp121NV4Yeutq&#10;MNjcgK6aarPNY+wemASIbgIixj/R0Yy+ukoM1FZgqL4KA1R3jQeW/sZajHW0YbyrHaOcTnR1YKS9&#10;DX1Njfwtwuicr6e2ksvV6Oa6Tp63p5bXWF5mtsnvdtfXmW3mWgmnSK9fpcDpvdpg2WWicKkUsueB&#10;JlIw/kf0+46361zky47shty7TmzJnlc5dmzsnlP1XCoDluPFZGpDZcv8TZOApVDZJ/eCpOusCxOZ&#10;7bLtOdvFQ0k+U+1ApTdty2ehiNzncuTrGJ2XgpYKsCtZ9DyQ1FBs2QCp1NgUKJEaphqnepIuegXP&#10;1KNeeo7hpjoCJgbtgUug6yU0w3XlGKwqwlxbNWZaKjHVVI7ZlirMtNdjvKUGU+0NmOluw1hnGwZ5&#10;jtH2Vgy2tqC3oR499fUYaOKUIA0QyInWeoy1N2KogVASRPFY/Y0NBigDMyUQmnnnuvXabdn36qss&#10;pIzsMjSAWZC5y170PDDc67QOdZvWpe6n63TZLdsmdm2JdmPksSmxVe/AAbVtWefYl3EozjqRJzfb&#10;KwOWI/mwi9tz7fFglOOpHMmJnXn90efpC0DJTQhIBMrcbP7emxVpIZiCcBWGyHg6a1n20wLUgtWY&#10;XQtbKkErWEFSuWGyjcU2JltuoxOJMXYQHlW7gOSFqYYeQVTreA2BrQYDDTXGC/VUE6TaUozVl2Ki&#10;oQyTjVRTBZZ6G7E60IqFrkZsDbXh+lgXlnubsD7UhcUuQtZQgeHqIkxw356yXAxW5mOssRJDPNdM&#10;ex2Wu6i2csw3lRjAptqb6P0ITaUHeAORA7Vcq4aUev3Pg0xDW5UNl0rhUtnlL3oeXLpsr7O36XEq&#10;cy7nfL7OI/NiD3vsyrIflddmLZg0ghI73utIRA5onFdHow5lD2AWXKrSHEKlcJgTWfP21BPGeYze&#10;LJt1znpnu31jz5UAR31ZYdjrfBW2FqgWul25KhsmGyTV8+CxpUYnEkOUPEjVUcOprCM8EvL1mVCr&#10;zmu8XQzHRhoqMVlfgiut5Zhr8cA0VV+MiTqqJg9zDQXY6qvHvZle3J8bwN2pXtwc68Qjzt+b7sVC&#10;YyEW63Ox2l6G1Z5GLHXUYrWvGdfHu7E10ILZujwMFyZgtjYXMzU52Oytw2xzOUZbxEvKNdWip66O&#10;4SLvR+7XuRe5ZvF6Bi5nnblH2Wbuics+yuP3QWaD9jy4dNleZ4Nib9e6VbB0fyPXOVTGriz7Edlw&#10;+ZLasAciy7ZlHWVDZUPmhkqXzYgKNyiVBZRM5STOti9chMgJ73S7AcZ1QypTcHLTRV9sadwPX23J&#10;ertw7QrTZbtCdd6GSY3Blhsae1m9kS0BqYsG2k2JQUo41tfQwFCPIVljHfo5P9LWgtG2Jow1M7Rr&#10;LMVcUzFViqnafExUZGK6KhPz1Rm4Up2OmfJkTBbHY648ictpeEiwni2P4NniEF5bHMDDSXquvhoD&#10;zkZfI54sctvSKO5OdOLuZBdWuwhzYTJGawoxwxByrDIH92YH8GR5Ek/WZrEy0Inh+nJMMKScpAcb&#10;5DVKrjfc2oSRlkaCJ9fOe5L7choIj8f1zBuPxjLRMNIuJxsyLWMbMrs+tJ5sUOx1agcqez853i37&#10;XL6k57FtSG1QH7OoHev6GmfZY/9i2x4OlIkKZcECyhdUNlj7vAAZeU4oU492OwrMDztTI29HhGfZ&#10;hsq+KZW34Ip8F4hI9zH7OeueV8AqhcjW84CyjcIGyAbK9kgCUielQAlE/Y2NBiwPXA0YYu4zWOfJ&#10;l660MaxrpXdqLsEqQ7Ol5gJMV6RgujgWU9RsSSxWKuJxrTkHN7tKcKe7mNNiPBlvxHsbo/j4+iw+&#10;ujGHN670YLMlD4sNeRgqTccsQ7zhqlz0F6ejJz8R7VkxaM6MxbR4v7pCLLRVGYBnGoqw0VNnPNtg&#10;VTH6KgowUl3AELIai/2dmOttNx7MwET1MO8Tb6ZAGagoUw5SHipXOakMXA5gIilzhUrBUilMKne9&#10;28t2nWv96vn0ePd57eNtOxLb8wL0B8i2a8OCw4dwYHsun+GfFyoHHi9UApEz9UrAMT+o8kClgNkX&#10;5YZJZN+kFpotu3Dc0sLTQtUKU7lBsmHSFtWGSaQAuWVgskBSmNQA+xsamSsRLBrmAOEaaqrHKMO8&#10;KRr3bH0hZqszMVlOiMqS6IUSMVcWh8XKJCxUJFCJWKvLwLXWPNzrK8fT8Qa8udCN91cH8enVcXzr&#10;FoHaGqVG8OG1Kbw622E820hxAjqyY1GXFoXSuFDkRwYgL8wPFQnhqE+PpWLMtDw+FK1ZsWjPjsNE&#10;dT4mawowWp6FaYaHy90NmG6uwmBNGUPDat4LQ0DmgXJPApR4qx6BSu7dgcp0wKikXJz1IjdYWqYK&#10;ltaJXU9aj3bd+rIFW+46ts9jy33c8+BSaRriy17VjtW+9fGQsvClUDli+Of5TpocYMI9I57IXscT&#10;7/4Y5Qr13BfmCfU8N2LfmEgL0lfhqNwVYVeQFrAtBcmGSitbW9I9MFlGYkIfGpgCJF3RHiNSqGox&#10;1NKModZWE+b11dcQKIZSjbWmB2+ppRRrLflYJjDiieZLY7BUHocrpdFYrmJ4x+WZgnDMF0dhrSYJ&#10;1xrScaMlBw+HqvD2Yi8+ujaJz2/N4zuP1vHRzizeWh7E61d68cpsF24NN2KeuVdnRiSq40NQHBOM&#10;nPBLyAi5QLgCURYbjKJoz7qc8ABUxIWgPSfRhINr3XVY6a7HZG0BFloqMFKRja68BPSVZaOvphw9&#10;1QIYw0jer4SCvbxX8cQGLLlvp4xE2sDosuh5gNn1IHVj15nWqQ2A1rEtXe8+1pfM/taxeryC5RMw&#10;EW3T5PVirwUu+5X1YueO0zBwOTzYUClY2vOn8/sEGM2dPEB5IDInsqQxqRF/1L7IL8h1E/bNPa8g&#10;Ve5C00K1pZVmSyrTlkKlMhXvQGQMw5kXLzTQWG9yjfH2Fkx2tmKqs8Us9zfUMneqJ1DNGO1sN3DJ&#10;M6VJtvqrHeVYb87HRmMmPVAKVmtSsESPtFabio36VFxtycJWYwautubjZkcBbrXn48lINV6dbMI7&#10;C534+OoEPiFQH12dxDfvLOHTm3P4+vYkc6ch3BltwlZnGXb6G7DVU4uRoiTUxgejPI4QxV5GSVwY&#10;UgPPojgqAAURhCz4PKf0XvRWEhZOEaSN3npsdtdgvb0U87XZGC5JRV9uDFpTw9GRn4bu0jz0lBcY&#10;wEaa6zDWSi/MxsKEtgKVA9IX5EAl83vgEj0HLFsKwh+iL7MBkW6395V5BdYNl22TNlTaebZnmwWV&#10;hwEPIxoCeqHS4U17oJIDZGcFSpaNy9ul1ABlXOYuyfLj7gu2l93Sm3QXmLtQVHbhfRk8KjdEIrsV&#10;1co3IFHSEntzCRqIR8yTTN7kyZWkq3q+qwlX+towwYR/tqPB5E2bnaXY6SrFJnOjDXqe5cpE45XW&#10;69KwWp2C9do03Oopxd3+Sjyd6cAbDPM+YM70wfoQvr45jm8QpG9sDOOzaxP4lGB9uD6M97n9zZUR&#10;0ylxd7ITkxUZGCvPxDxzpeX2SnTnxaM+OQwNGfEojo9Aiv9p5BGowqggAuWP/LCLyLt8Hp35ybgx&#10;2oG3tufw/s4CXr3Sh7X2Mp6PuVl1FsaK4tFfEI+hcnqsshx0leSio4zesKqUXrjOgOXphPF0xPRw&#10;XkDrlnmZOnDJsoJlN1I2WCobMK1ftQNf9qCybeB5svfXc9lQidQGFZg9ks4zIxdwFlS7YHkckB3+&#10;+Rpx4emosLR7IkIkz5oczyQ/pD8qsoGx5b4hW19WgCotKC00XyApNM9bb8NkA2WgMs+UPDnFLkwe&#10;IxEjEoPqa/A8vO0hZPLAda6z0Rj2enMe1hsysd2chdXaFKxUJdI7xeNKWSw9VSq2mrOx3ZJrvJd4&#10;rp22AjycaMUbSwP4kF7o61vjDPGm8RnDvW/fuYLv3ls0+ubNWXx2YxpvMey7N9aK5c4aDJZloTEj&#10;BtUJl9FbQhiq8tCZm4Cm9Gg05qQYoCqSIlDA8K80hmCF+6Ek+hImq3PwxtoEPn/lBr717Dbev7GE&#10;N1bH8NqVfjya7MBWWyGWaglYVTomq7IwUpWLvopC9FKdpQXorir3wiWdMp7yIGAGNA9YCpkpN6dR&#10;2uO1nHqw60ihcoOgsrfp/JfJfbxI7et5YCkwKtuejYp3txuoVA4TGtXZnqrc9TDYPPy1gRJPZU4g&#10;4R+loZ5If9gNkVt6E/YN2tICeF7hyDpt2VTuCtJl9zrpqfIJk1Q4JWFNDw1GQhgxBjUQNRJplftk&#10;KrkG54eaGzHLfGS9rRgbzYSlPg0bdakM9+iRGOYt0TstEqotbtum17reUYj7I3V4db4Hz2a78Xi8&#10;GfcHq/HWQhc+2qaH2p7AZ7cJEaH6nBB9zpDvz55exV+/dg1/+cZ1/PEr23h3cwLX+mtNx0cHIapI&#10;jWO+FIiqxHCM17GMUyNRmxqFhsxE1GfEoSwpGtVJ4QQrkDlVMD1bMZ4uj+Gjhzv46N4WPry5jA+2&#10;JvHexjihasdOD/PA+myMF8VhMDsck2XJGK8kXNVFGJCOjMpik2/1M+wdbGrygEXZgIm8ZSdl6kjK&#10;VWTAcupA60nrUuv9D9H/yP5qP257s6ES7YHIsmdNWcRr2T3ZRl5HI97KDZXjsZzpHk+1Byg52IC1&#10;2wlhLsK5gOfJF0zem3WmKl8FIpKCVFB0XivGl3RMngAl4ZwXJEpzJmlFxfsMNDV4QhfHCExrKwbi&#10;qJeGI4Y02lKPmbZaLLcUEaB0A9JV8UL0UCv0QFfK4w1U21wnedO1tjzclnCvt5wQVeHpZAveXurD&#10;B5sS8g3j6xsjzJ8mmEdN4pMbcwaqb9M7fZNQ/cnjLfzV2/fwJ6/ewHeebONjQvfa8jC2mU/15iei&#10;LS8VJYnRzKHOoa0wHUPVBSiLC0V7YRpamRvVpMWjIS0G6UHnTcfFeE0+1nvqcG+qBx9cm8V721N4&#10;c3UUb6+P45W5HtwdZp7WXoylhhxcqc/FHD3WWGEMhgvizIPpkYYqDNaWG8AErF2P5YBFSTlpWCgS&#10;DyYdHaZMRQ5c2oOocNn1qsDovC6rnrfelq9take2DdpQqdxQ6ToDlQHL461ECpRKhj0pWPYwJuOt&#10;mGN5cipHxtWRUvVU//+ASmRDo/JVEDIvBWWD9Dyo7JZQh+IoQG6Jd+olVCbRNjB5Kr/L6eETr9Tf&#10;3IThlgbM0TOtMblfqs/CAsO6leokhnMZBqKVqmSsMuRbY+i3Sa+17kw36bm2GPLttObjOnWLHutu&#10;dwnu95Xj0XAt7vVX4zE92P2+Cjwea8LXlvrxHr3XWzOteHu2He+tDuJrm5Mmp3rGMO3ZlUHcHGnF&#10;5kAzugtS0JSVgPyoEOTHXCZURWjMjEdlciTKCFtNWiwqkyKRHxlE75WALsK21tOIr91cw5+89Qh/&#10;+uYDfPpwGx/eXsGzxUE8YDh6b7QJ13oqsNSYi6nSJPRnhaEnLRgDOREYKko0w6OG6iowVFtGz13D&#10;xqjJSKBSsETexsiRei4DlohlL3WidWXDZUPzZbLtxNaXbbftTG1QPZYvwFQKmuRXApUd+u2Byumw&#10;MI+hcnP3DF8SsPYJPAYokYAkUJlOib1d5Xuo9nFhesE2TCr7Jm1pIWjhaEG5QbIrxZdsr2QkwDgy&#10;oQkh8kydPIDTfhrJcHs7hjs6MNHdidnuFiy2V2GzvRCbrXlYIkyr1YmmE2KRcM3kh2G2OMZ4qYWy&#10;BMKWgg2CtlWfjh2Gflv1GYQrncBRBPJGVynuD9Tg6UQL3lrsw9sLDAclNJxuw3vL/fjk6jg+YUj4&#10;4foQXp1sxu3Betwaa2fuVoHFtkoz5GiegK/2NmOwqgD19EYFUcGoIkQDlYWoSI5G+uVLyI0IQnFM&#10;COGKY1gYjbHaQtyb7WcutYzPH+/g28ytPr67hveZ0727Oox310bw6kwHtjtLCBQByo3ERHE8Rgvj&#10;0J4YgI7Ei/Ra9FzM4UbqKzFcU4zBhloMNvM6HLhswMRrKWAKlokAnLKW+rCjB6kvBcuW1r1btl2o&#10;ft/+altue/tDwTLeSoBS5yIgmWjOmSdQ2rknHssOBw1UGj8aKh3vJMte76Qq9kD1vIuSdc8DyL1e&#10;bljlLhQt5C8DylSOVVEKlDfscMAxYYl4KZk6ld5nwpkGYyQT3d1UB0O9GoZC2VhrzMJWSw7W6X2k&#10;I2KuOAqTeWGYzLmMiZxQghWB2aIYLFamYqMpjyFhLm605uBOFw25vwp3espxR7wSQXo61YLX5jrx&#10;+lwHjbgdb68M4Z31UXz92hwNfAof70zje4/X8d0HK/iE8++vDeOtpQE8GG/DRkc5BouTGdZFozEj&#10;FkNVhegpzmLuFInS+HD0leWiJj0e+XERSAo4Q6hCURAThs6iLPMg+tpIO54sjuHd7Xl8cm8Dnz3Y&#10;xnvX5vHOGvMqeqo7g7XY6aZHbi7ADHOq3rQQ9GdexnBeNLpSg9AW74ehvChM1OZjtL4cYw28nkYJ&#10;nxu9UBmwKPVaCpfJt2y4pDFz4JKoQXJbqUOtW61nldb/l8nez7Yd265Uam9qh7b97rFvR+qlNPxT&#10;p2PkgORJl5xOCwesvVBp/Oh4JzmRyP1jBh7ngnxBJfp9nkmlN2xDZEsKzYbIloFIKseByQuUVJwj&#10;qUwT6wtEKlb4QIsYg2ME3D7cVI/phiLMViTRu6RjsynbhHvyvGmmKBpzpXH0TAn0UNFcl0SvlYSt&#10;phzTKbHdkMlcKx3bPOZqS66ZXm/Nxc32PLwyWs+wj+HeQBUejjQYvUbv8DV6ia9tTOCjW4v45P4G&#10;vvVgDd9+sI5P6Ene4fr7o43Y7KzEXGOJ6TzoyIlDdeJlkyu1FGSiszgbtSmxaEiPQVtuMgpjLyMt&#10;xA9lyTEoS4pCa24KRqoLzQj2x8tTeGdrFp/y3B8x9Ht7cxqvr4zi6eIwHk734Hovf4eNw0JNBtZb&#10;CjBeFMswMJxlkYJReqrutCD0ZBC2ohSMCVhNtRg1Yweb6LEErmYPWCxL22t58y0HLJXWjdadr7q1&#10;4XLLbR8yte3HF1huu/MFlR2N2VIO1FOptzJhn4GKMoNw93oqET2VByr7RDLvBcmSXIyCoxdnyxdQ&#10;7hvUZVMIToHYkgLzVeAiBcorF1Qadkgl2jDJC37Dra3GO3kS7gYMNVRjqjoTi8yT5PmS5ESma7w6&#10;mYBxmaCsM6RbIUgbBEjypS2Cs02orrUWYrutGOuNObjaRi81UI2bnUXMr6S7XXoBiwhYHj1YER70&#10;leH+UC2e0EO8PteFZ7M9BGscH12fw3cI1Gd3l/Htu0v4/M6yge21lXHcnujB1lA75jsbTEeFhH7S&#10;09eYnYT2gnSGeTFoJlhlhKqSQFWnMnTj+vbCLPSW5WC6vpieahQf3FzGp/c38fHtJXx9Z54ecgav&#10;M2eTa3k83mJyqxuDDbjaW4vFhnxMV6ZhrDAWU/ReM4RrsjjOjF1cbCnFcm8L5nvp1btaMdnejJFW&#10;hoMsT7fnErikzHscuLwNnDM19aR1J3Xq1KstX3XvBsuWAuUGy7ZDkS+ojAo9cCkHKgOVA5QXKk4V&#10;LDOVnMoBS7VPIVLpD3lhkgtwLqShdBcc+wJlXte7b0ZvUKU37qtwfh9Qoj1QUXu8k7SOrEzbQ0kl&#10;DzSzdTUG0Ix+hoMjtcWYZwu9RICWqhKNRxpjmDeeHWI0mMLwJy3A5E4mRzIPdZOpVKzWpDH843Gc&#10;3mK4J2Hfrb4q3B1vx/3hRuy05WKHQN7uKsaD/nI8GKjEw+FaTmvw+nSreRb1/uY4PiZUn9+cx6fU&#10;59c93esf3bxiDP/pXC8eTnXg+ijBaqeHqCtFT1EmmjI9XqqOUDURso7cJFSnxKA0Lhz5kcGoYU41&#10;XJWPhZYy3Bxswhur4/jmo238+Ru38e3HV/HZw22GhDN4Nt+LOyPNWKrNxCwBGsyNQgvzqe70yxjI&#10;iWQIyDLIDmeuFYdJerDJwhhMVWZgqrnSjLyYIlQy+mS4pcWMMjH5liMbMBMRSJ1QZupAZerMBsup&#10;W/Pow5l3178vqGyQfMlti8+FivJ0pe+FSmSDZUI+KwTUzoo9UBEyn1ApUHoBKhsolb1epPDY8/aN&#10;aoFIIanswvMWsEu+QNoDk1QcK1Eq0g5JPJXMymaFyyiJUSbgEuJcoYcaz4/CGHOlsbxwjDpAjWUG&#10;Yyyb+RNzJwkBRyWfyo/GfDlBqk7DkgAlYSC910pFIuYZGkqv4O3uErwy0cz8qdNMX5tsxrPxerw5&#10;24bXmVMJUG9Mt5jpo7EmPJNwcHWYIeEonow1ms6KN+lFHjBUvMp8R9612hpsweZIN5Z6WzHRVIOB&#10;inx0F6ajiWB1F6RhsCwbvcy1qpKjUB4fQfAyMFieg8mGMqwwBHy0MIyPmVP9xVv38ddv32f+tmog&#10;ltEbd5lXLValMbR1oClLQidhaorzQ29WBLozwtCW4IeBrDAMZYdhNC/CNESTLfJmcz0m2hox1uYB&#10;a6yjnZFAixcqN2Q2YPIIQ+rMDFy26tSW1rkNlMoXVGpj7g/vqP2J1D7VZt1QqbwsEDKZCmjaC+jN&#10;qyywFCYdlG6g8p6E0hN7PNTzodKLU+k6kX0jenM2SDpVuYHyVcgKkM5LpahsoKTytKW0K1Z6rWRE&#10;+XhtASZKEjBJDeVGYITwTOVHYiQrGIPpl8x0PPcyJg1koRjMCEZPyiUMZ0ewRU/CKr2W5FJbMr6v&#10;Ng3XmrNxt7MAD/tKca+7yIzvu9NdaqB6/coAXlsawVOGe69M0YsRlsfjBGtxEG8t9eN6TwWudlXg&#10;Nj3Y/aE6PBhqwN2RRjzh/nen+rA13Glete8vzcZwRR4mmyoxXl+G4Zoy9BRnYqAkA+PVBegpTDOe&#10;qzknGW0ypq84w2xbaqvEzYlevLE5hw92Foyn+s6jTaNvMBSUHkDpULnH3G+DYeyVmkwsVKWzXCIJ&#10;VzAmylPRnhKExpjzGMqJoOe6zAYmjGFiLiZa6gxYk21NGG9rZa7VhhFO7XIfMl7MA5pKGjav95K6&#10;kzq14DKdTNSXQaVSqGx7s21Ol9UmbZtVe1bnYQOmHChUIpMiESxPh8Vuz58NlRcurtuFSk7iAyob&#10;HpHC415W6c2I3EDZhaTzIi1EhUohUilAuqwgqYx3Epik4pyK1UqV5aGGWozUFGG8mECVJpiHneNs&#10;eacKIkzP3hCBGnY81ASBGqdGskIJUximGP4sM+yT/GqHedIt5k63OgvxkKHdva5CQlWI+z0lzJ+K&#10;cauDeZf0HFYmYpVeTDo31prysN5cgNUGeT+K+4+14pW5PtwYqKe36sL98Taua8cd6u5kN3YY8q33&#10;NWG5sxbj9Kqj1UXoKspCO0O98ZpCzEtPZSe9RFWBUXd+ChqZc1UmRpgcqyLuMtclY7mrHjfHuvB4&#10;YQgfXJvHJ9dn8dn1GTP28Gvro3hjaZA5VQtu9FVjtTEXowX0WEXxGCuIQW9aMNqTLqEnPRRdBKst&#10;wR996SHoz6AHZ6gsbyNPtcrYyEaTX43SS40wZ1WIZCo5rNaBLdluPJfUm9Sf1q1MpW6dOhY7ULAU&#10;JHteofIlhcgt245tsBQoW14uHGkY6MmrLKhkKjBZHsxAteeExVb4Z+VQXyYbJIVJ5QsqGyRtpVQ2&#10;RCo3RNrL1MfK0ZBPYbKhGmQuZV4irC7BQH6c6dUayYvEVDGhyglh3uRvQBonWBL+TRREYTgrhLBF&#10;Y5Kh4UJ5ItYbs3G9rQA3O4qcPKkCjwSo7mI8HKwyD3jvc/4ugbrelIl1hoKLNLxZ5iMjbOHH+ZvT&#10;pUkYyY/FWFEchjntSLuMrsxITJSm4AG9105vNba7mJv112K5IR9T9BLymvx8fQGmqnMJVDJKokNQ&#10;TXDEa80012CBuZZAJeA1p0VzWzjDwlgMlOdhpDLXaKauEA9mBwxUH2xO4MONMbwx24E3pMNksgW3&#10;ZFBwSyGudZdjo60Iqy1F9OKJJuQTsASmzuRL6Ha62dsZDg5lhpo8a7YqA7NttfRWMrq/GWPt4q0o&#10;wjQsU0cCl1uDrBupJ2+nhl23Ut+UGyy31K5sfRlQIhsqlf3M1ebAJ1TeZ1ae7nSfKiBUe05EoGpL&#10;BCzxVH84UDZENkgibVlsqHx5JNNaWfN7CtoByLRwjoxXovqk5aMEJNUQW07pOh9qJlC1ZejNjTNh&#10;zTg91JCEdWkBmMgOJjj0SgRqINXfADVBmEbonSa43yrDnFsM0WR0hHimR4PVeHWsFo8HK+ilKsxL&#10;ho8GKkzYd8cBapbn6E8JoOdj2BR1FvVR5whQGJoTaZTJwejO4vacGIagyZglOH3MXYZzozHNcFRe&#10;I7k5UIf7k13YGWzGlbZqTDE36sxPRb2M88tMRmtOCtqzE9GRR+haazDXVIG5uiIMFKWjIzsBnXnJ&#10;aKca06LQx/xKAJtuKmd+1oTHs714MtmK+4N1uEWIpANmpSoFy8yrFhn2LddmEqwSqhQTxYkEKdjA&#10;1ZcZhpbY82ZZPJeExEOZQZhkLjZdkY6FDhlw3IyJduZW7e0YtaRgKVz2smn0pB6lXh24pJ57Gj11&#10;rvZgwHLgUskzSvVWamMyXM2Gyhdctj3rdgOWA5UbLjdUKvMWh+p5UMkr7mZAoZ7YCv3cFyFTW38o&#10;SLYUKrcnspfVG3mBIiwGJGnlpEIsmQqiRhnXe74V0cpYvxGDDdXoK0jCYE4kRpk7SadDX/IFjGUG&#10;Yq4kxoyQGEjxo3diblUcjyFOBaylKnkfKs88d7rTW47HwzV4NlKNx/RQr0404vFQNe5JLtXDULAl&#10;B/NF0ZhhKDlEg2uNu4jG6PNoJ0TGCHOj0JkSggHmZUN5MWhJCkZnejj6s6PRmRmFrmx6zdJULDUV&#10;Ybm1HDM19ET1xaazYaS2FCN1LH/CVJOegG6GgfOt1Zht5H7MsRZaqjFRW4Jerm/LSkBDehyqkqJQ&#10;Fu95EDxSnm1eolxtLcMKtUZoVps8jwNWa9IxVxqPxUrptCFYtdnYai3ESl02VupzzSsiHQwBR9gY&#10;9TD060wKQE9aCNoSGQqmBmCqhFAxlJ6uzMBiZz3mu1vosVp9guUGStdpOCiSupU6lrqWHlwDlchp&#10;aBUu9V4GLtqS2phM3VCp1IZ1/KnarW4TO/cVDpqXGXXeBZh5KOzIBqqSy/sEIAVJ5w1QJR73qBdk&#10;X6RKgVKobJBsoLQQtEBkanskGyBdVo/kBYoVoDKVIWEE5a0cTkcZggy3NJmPVU62N5oPowwy3BrK&#10;oRGn+mGQmsoNwUIp12UEoo/h3yDDmanCaLa+IQa65eoUtuIyri8NO235pkv8KYF6It5ppAZPhqrw&#10;SDomCNXVhgxcoXGNpwdgMPkiBuihRgjReH40xniumcIo8wr9moyxY6sugFfGBaM5PZLziegvZD6U&#10;Go7K6ACjjvQIA1pTSjjqEwhoWiS6chIY3kVhsDjNvP7RV5yJ8co8zBK6mYZyTNWVYoHeqL8wDd15&#10;hI9hYH7oBRSFXeDxBLkkFaNl6Rgp4u/lMgQtTsZ8TTaW67OxWJNh4FoiWOOFhKQy3YwUuULPNVdO&#10;b1qRisHsSAxkXjY5VmvsOeZW4sEuG6DEo4/mRmC6miD20lt1eDotDFAdX/RWbtC07myZ6IN17u3M&#10;oAxgDlx7IHPAUnsTG1RYvky23cqy2rgbLgOYkw55IPs9YDnzhIoncE6kkpN7gfJxQbZXUvmCaI+c&#10;VsYNlLRKNkAKlO2V5FV2gUam9rxWlqdy2ErSS013tWCmk61mfSlGS5PpESLYshIeAjVdEI4Bhn5d&#10;CefQlXSRoWA4BhmCdSZcZNh3GRv1mQyHGBJVpzKHKsaT4WqCVIsng5X0SiV4OlqHBz2luEkPdrUx&#10;i/tn0AhzmVtV40Z7gcmzHnC/h72lDAkLmZMl0wMmYK4yDSOFzFXyYtGbHYV2eq76uACUhZ9H2sVj&#10;yAs+g+rYAFTH+KMjKxYt6VHoyIxGK72PPOgdKErDeEUOWjNiCQ49rwErH7O8x8mqfEyab1IU89gE&#10;VBNaeQerNiUK5bH0lnkJaCOs3RkR9JaR6E2/jGF67gl6orlq3m99DlYY+i0RpAVe5xzBmimj96pM&#10;xVwZAaQXk86KfnrdtsRL6Emll69INvnpBBsNgUvC6oWmYsx3NmG8g/CwTsY6OowUJLfsurNlGkjx&#10;WmIPtAVtaBUwGzIvWPJFYAcsGxiFxr3Olg2VDZcCpnApWEaFRZ6R7JZkvKx8mVm0z4ZJ3/WXE9sg&#10;qfRCFKI9cgGlANnSVkaBUpDEE6l0WWBSeCTxHZIKsCpBK0XkqcB2THUQqh7ON9VgUF4fpxfqZnjX&#10;Sy8ylh2CjrgzaAg/itaY0+hg0i2DSbuT/empYnC1tcB4lNsDtXg21YqvrQzg1ak2eqYa5lFVeJU5&#10;1LPRWtxtz8NtQnW3o4A5VTmBq8ArhO5me755r0pCKTHGYXqspvhLaE8NRU9OLOpj/FAeehq5AceR&#10;dPYwYs8cRnbgaZRHXEB1tB9Kws8Z79JMoDpzE1EZfxm5IRfo2UJQnRyFKoJSGHEJDalRGGZYN11f&#10;hvnmaoxXF2K4LIdhICua+1XEhXLfCDRlJ6OzIJ3eLZeeJMd4qJGCOIwWxpuR6WP5McyLErDamIeF&#10;6ix6plSs1snLlRm8/hSzLGAtVKQRwDj0pASiI/4iOhjWzhCqfoa6w/RYc+WEKp/eWT651lSCmZ52&#10;UxcSNShYtnyBZcsNl+RcApct+0Gysa2aXa9l26QNjtt+RfY2WzZcysQXAJP+B8d7GbC4XFPsmd9X&#10;XyowOd6pbBcovQBbtlcS+fJKboBsCUw2UAqSeiSRDZSBiDJASSVQXrA49VROB1vHDoYe3C5j06jB&#10;8lz0MsnuTvFHd9IFDKdfQnfCeTRGnUFT9Bm0JtBzZTEkTAsyeYV4m5mSODOg9sFAFV5j3iQwiQd6&#10;e7EP760N4+25drxKqF4bq8XToUq80l/GfCobV2tpeDx2gC14V9xZc/6q8DPIv3SMsFxEc8IlFHI+&#10;mzCl+51A8sUTZtqUEEQDDUEDPZbkWdUxAWhICkFpVACygi8gO/QioTqPvMt+aEiJQm9uPKZrCw1E&#10;7dkJpiNisDQb88yvJplXNWUmojY5EpUJDCcJVUFkEEqjg9GUyoYjl6FaeToWGwoIVCrGixIIVCKm&#10;SxKx3VqEGz1VDAUzTS/lqgwslnluk86UTUK3XJtB75XkGXBLr9XCvHEsL5LePRyTDJ3ly1Ez8hk2&#10;+YpUWw2mursYNRAq1o+ANN7Z6ZWCZYPkhkznbbDsZ5CmY8MBy7YvsTuxSZUbHLcd63bdx95XwVK4&#10;FCyVpEqmH0LAIlBmnutkfp8e4D1Jhe8fF9kw2UApSL5gskHSvElkw2Q8EgtRprZ3EohGWAnmFQ0t&#10;eKfAZToqFUZN93SzsliBTJTlJbthhja9TKa7k/0wlB6I9uiTqAo5TB1DG1vbYXlvKCsU00UxNBhJ&#10;2OOwyfzo0TC90lC1Gbcnr3M84fxbs214e6YFb9BTvcrw7568jNhVzPCuAIsEcoLGNchEvo/hZO3l&#10;46gIPoq2uAv8fYZMmeEov3wa+UGnkBt0hnnTJYZ5gWhMCPSARA+VQ9gKQs4i1f80soPPoyQqEOmX&#10;ziHx3HHjuRqSwzFTQw860orl9mrUp8Zxn2DmYlFoy2SOxDBwpLKAYWEqWgiWgCTeTIYw1SZFoj6R&#10;oSbzs6po6R4PZqgWb7zUGD2phHkz9DCbzKOudZSZXsB5hoDL9blYqkihB483nmqHofBGcz6902XT&#10;q9kae96EgeZ7hvTyEwRrqiiaXjoFC/X5WGAIPtnZhXFp8ByQFC4vVFqP1POgUo9l4BJboc14IVOP&#10;RamNKVhqlzZYbntWWxbpPva+KgXMC5aRxxGpx7I7+ASsffYbuYZS52S+LsAGyZYNk96ggqTSXMnt&#10;oRQoBceWADXKijCSecrA5EhawpnebkLVwwrrMOHfJA1wJCfU9FDJA92exPM09mOojzjl5E5hNIYY&#10;5hFpxhAmCyKxXpdu3tyV0RDyIuGDfnoi5lJvzbbizekWhn11eEgPJs91bnUWE6xyky/NlNAD5IZj&#10;gvlYf3IARqXlzo80rbkAUxFxEekXjiLb/zjKLp9BBQErDTpuPFf6hSNIZT6VFnAaseePIfDIfgQd&#10;P4iwE4cYFp5CccgZlITRu6bQoxano7ckExX0QDJKvSUryXStD5fKtysK0ZOfSojS0M1wryE1GrWJ&#10;4WiRV0ZKMtDLnKosyp952zmUhBKIlFCM5scydAvDBMO2icI45lMynlGUilnmSPI6yGJtFlYJSZ+M&#10;A8wMw3pDFqFLZYPhhyaCJc+u+tPF0yeYkRZ9aZcIWBRWmvKx1lltHgqPddA7iaT+pL4coBQae96W&#10;rtNQ0EjBooz9iB1RJueijM05NugGywbIlm6zbd2WGywvXIzohBuZV5B0aqDaCxS9lJxMTlrlgUl+&#10;WGUu1AFIPZMCZYNkeySByA2UwmQDZXskXVaoxroYTlAyPyLLIm6b6u7GTF8Ppnt7sTjUh9nWaowV&#10;RKEn+QL6CVUfc6mmyBP0TufRHs8wkDnWeF6YGZkuoyami6KYR6SZD1zKC4dXGzMJVhmeTTThtckm&#10;5ktVeNBXjmtNOdhpysaNtgLux0S+IAIL9FLXGrOxSThXK5OwXpNmQsrykJPMnRhiJhGsyAuojTqP&#10;qssnUB16HOXBx5B54TCSzx9FyoUTyA0+i4QLx3Hp8EsIOrofoQQqxf+k6cAoCD6DmsjzpkOjOMIf&#10;ZdGBqE0IQ1dOMgFKoZIJUzpD3Xx0cVl6/prSotCSFoGOrDg0ZyUyREw3X1Kaqso2HR959JjFgSfQ&#10;GHmWZRGGK+UpmGWYJx0US9XpnE8wy3PUeBHDQ4aDS+UM+7jvOPOxjeYCzNKzdcloC+ZY/enBLGd6&#10;LOZcE/kRGMwIwnRhBNbaSnGls54hoHSx00Ox7hQs6cRwQ6XL9jr1ZHvAEntx4BKPZYeGpvGm/Wnj&#10;7gsuleb/Zt4FlXvZhsow4kgBk/RJYTLi8h6ovB6KJ7aB0guzAbIv3vZKNky23N7JDZABxgFJ5F3v&#10;bFOwRBPUFL3TdG8PoSJM/f1Y6G3DeGkKwy7mT0l+rGx/tMWcMjA1M8/pZng2nBlE40kxQ5RkfJ8Z&#10;etReaAbHXiU0D0fqzXcmZMjRtZZc8yrHKgHcqErElZJoTOdexlZNCh7I8KT2fKyUx2GOnmkwLdCM&#10;QGiKPo+OhAC0M2drSwo03rEl8pSBKenUfkQcewmxZ44g4fxxxJ89hvATB+F/8AWEHDuARH/mYeH+&#10;qCRIBZKD+R9DMT1LTsBJhoJHkUwIK2JDURVPr0BYZBRFQ1osvVMGoUrGIL1SZ04iBkrSzXf9WghV&#10;WUwwCsOY16WEYbAwAeMlSehND0UdoWqNPoc5NkDLhGmhQl665P025NCLM99i2DdTGIsBhq/iteTF&#10;zL60ECzJM6xa5lv0bv1cHsgIZRmfNY8iZplXjtBjTeSGmY+KrnZUYKajAROsO6kvkfFUBMWEgvRg&#10;zwNK5A0TnfW6jzfPdgAbErjEvihf4aDIwOUAZsNkz+uyzqtssNRzifQvZE0oaHIsRwKVvbOcQE8u&#10;csMkUxsgvfjnwaQguYES72QDZMI7F1RmPSWFazyTA5Rokh5qstvjoRaGhgxcwxU56MsIYSvqb55B&#10;dcafpcfyQ0fceQJ2iYbvb7zTpHQDF0ZilR5mQ54hVSWZwbFLlUzM6blWKhLMUKOlsjiPB6KuFEVi&#10;ix5Nutalk+JGYzpWSyIxwd+ZZug3TmOSFnwyLwoDBEzGD8p4wtrgI8i7cBBxJ14mTEfplU4ghlAJ&#10;WAJU8JGXEEoPFUXAUvxOoSjkNIE6isyLR0zImMzQUfaN9zuNvLBAhnGBaE4NR2t6NKriQtGUEY/q&#10;+FB0MBTsZE4lw5nk45q5YQGo5PaG5DCURF5CIT1nHiEtDTmFnowwM3yqT17zoLdZJAwbdVlYYT61&#10;SmBWOT+YE8WyijGhcg/3k97MwbQgM3RruSYD82VJGGdONkAPJrB1J17APPPSaYbTMuJf3pherE7F&#10;Ymu56Y2d7etlmE6xAZwfHORyn8mFtSPDhkeBUtnrdF7kBYz2pB5LJL2Dap8qBUw9l/1XQrbU3u11&#10;NljKiEzVW6nH0nzLQPVlMIkUKJEBSOQApNJlXyDZMNkeyguOA5Qv6XaBapwgjdM7TVCTjuboocRL&#10;yYcuB2kEncxr+tMC0Mvwb4itp4SCMhLdvNYhr8WzwuWBrLz2IR9wWSY48yUxGM0KxjBDl3nmWuKd&#10;lsoSTDgoH2+51ZZvBs0+6SvBPek2r0zAloBI2K7Wp5twcJEh0ixzs+mcIFwpuIyp3FDUMOTLOvsy&#10;4k/uZ6h3HKmEJpG5U/zpQwg/th+Xj75MqF5GFGELO3kEGX4MD0OOI+3sAaSfZ4jIY5IuHieI9FT+&#10;55AddJEhYDDyw/yRHXzBDKKVHEryp6qEcDQSsNLoUORd9kdBmB+KqLLwi8gPOYsSTquj/NCaQO8Z&#10;ddF409FcXm9RPO+ZORVD2dXKFIIh34CXT6+lM9diI8GQbywv2oyqWGDu1J3gh8UK2S+RDUcExnLC&#10;Wb4R6Eq4YEb1L5THY4w55iyhkhD5Sl0upluqMd0lnUk9pq4kwhCvNS4dGcyDBS67M8OWDZG9Tr2W&#10;AcvxWGZEhgOV6XZ3JLapYNkj4t3wGFu3wFPJNgkXFS4bMIVL/p9Z8qwGEcHaJzsrUOZE8qN1Iv6A&#10;fMDeBsohv1cunjfR1/J8eGRe5cs72WGf7YWeJwMTW7sptnLa4s0NDGCKXmqoIhddjO37CcZgOqFK&#10;oYdiHjVeGG2+cb5YQ0OhFgjRQnmCeS1e/n1Dxv51xJ1li+2PKRqJdI2v1aSb3OlBbxmhYhjYkIHb&#10;LTnYpAdbZgi4Ij2FzJ+2mLjLflv0css0otXSKFytYutOj1jkfwhxx19AGuHIuXTKPI9KPn8EKeeO&#10;IPr4y4TqZQQdfhFRpw7Rcx1DLKdt9KilwfROZw8ilTlXHL1X3KkDuHz8AMKpNL8TyAg4heSAcyhn&#10;WFfOHKs8JsR0mdckRqAyIRKlUaHIv3zJ9CRmULlBZ02vXxvzO+n560wJZWgaQE8eQg8TihnmTpsN&#10;2aZhWK9KwRV6IAntBJxllsNobjRWazJNR4U805opimU5RbLcok0nx7Q0JDLeMTUIA4wKpMGS0FqG&#10;fcmIkvmKZCw0l2G6oxWTXYwuWNeeKKPbgovhoQFsb7e7GypbNlR7wJJG3ZKCpd7rCx7LBorrdJtK&#10;wdJ9DVhVu/mWAiahYGM5Q0ERwdrnPrEBqn43X/oiULzIZl60fFfcAcYNj0jh0o4IG6I9XsiBRjyR&#10;Tm0JTCLxUlOESkK+GcmhGPYJXGOtTejOjkI3Q7yBDM87UQJKW+wZ8yB2LCcEUwzr5F83FuXbEwXh&#10;mM4LZZh2iXnFafSlSK9dCCaZC2wRQPki0k5TJm62yzCkTOw0pGNb3voljCvyKod8RYmAbkuPYVse&#10;7rZm425LFj1XIrr5u8UBBMnvMAoCT6I07DyyL9HTnDlsHviK1xKgBJJogpRMUCIYBtZFnEFTxEnk&#10;Bxw1vXQphCfqxH4EH2Z4SK8Wz2MlDws/cYh5VwDyg88iiSFh/IXTKI8KRr14K+ZaeaH+KIuLQEFU&#10;CFIvnUMxQ0HxZK2pERihJ5eXLfsIgDwGmC6IJgDR9NQJWKvLxLXGHKzx/uYJznRBjAFHNCPeSx5m&#10;0yMtsDzH6Z2mCc64eDqBi55pLJfeivc+zChhmg2ZhI2ThG2OjdBsdTam5T+7egkT63eaYbsAJRK4&#10;NN+y9WVguYEyUFGmA0MadsIkknkFyx4N7wbLa/eU2rsuq9xgub2WQiU9gsZTKVBGchLbO+nUgcpQ&#10;T6AMRPKmpwOODZAXqrZdoNQ7KVBGLDxfELml4Z5MBSqJzcVLCVBTPd0YYC41zFxGnktJLjWYHkio&#10;znlaUibYE3mXTSgyRa80TC8iuU4P866WqFNmpMUEW9QphobmHSiCs0YPtsIwRvIs8UJXCc8mQZL8&#10;apMt+vXmbNxqzTUDbJ8OlOF2cxbmee5Seqdi/8PmwW9jnB/qov2QSy8lQKWdO4Qc5kjRBCX0yIsM&#10;A48j5eIJhDCnygs4ji42ALnMo8STyfqokweRcPYIgplvRdCzJZ07ZrxaWuBZ5AaeQtIZAkmPlRt2&#10;CTlcVx0bgjaGf83psfSKZ1EaGciw7wJSmcMVBZ8xkvCvL4t5IEG4wvBWeiuvNWayEcngciKu0KvI&#10;/S0yBF6tTCUc8fT4gcy9wszzLOmYGDT5WCSGmDcO09tN5scQyljCGcl9L6Ev4bxpnKaYs04TTvFa&#10;Ugfy0Noz2oWRButR6k4aRw9UHs+l+jKwfAGl0txKpeGgyOT4tF0TDrrAkohM7d2WMmGDZaCq/mIH&#10;hum0MFJPZQFloKL0I5Py46pdL2V5KILVb8GlEA1RNkzSDa4wqWcSqRdyS7ySAiXyhn30UFeGBrEy&#10;NuJJfjub0UUvJT1+Q5mBJjdqjzlt3vmZyI8070zNFISZD7pMEa4JwiPPVKR3UDyUvKIxJwbA9SNs&#10;ZecYzog3Wi6LN19UWqN3W+H8FRraOsG6zZxKRlK8Nlxlcqxt5l1ThLIz/gJaCFJLgrx7FGy8QUkg&#10;w7WLR1ESdBxlIScQd5JhHPOoyNOHURwZQNgOMkQ7ziTf89wnnqFeHOERTxZ59CV6s/1IvXjSeLgw&#10;eiuBrSYuEHmEKvvSWaQHXkSi31mkcZ/OTPk3jyg0pkShgucuNiCdNZ0dhUGnUC7Pu2L90BDjR+jP&#10;YoKeWe5xo1oeI+SYB93yIFueS0njssByELBGCVBb3EWG1eFYZp7VJqFjVhgGWN4j8mInwZqiRxrN&#10;Yv5KzyWvvUywDuZYXjOFzLnEIzIknGSeNtZAb9VDT0WwBCrTKIrXoqTRdHsvOxT05akEInteQ0Ab&#10;LAOUOAKR47VssNxyg2VYcKa7UO3mVyafUlUQKko81j4bKPNftpzqyeSH5ALMOy5O2GfeX5L3lUTi&#10;sRyvpUDJxyl9eScbJpENzfNkYKKmWQGS5F5hyLcyNoz1iRFsTo5A/uVdvlM3SDgkUZZudBkpLi3n&#10;pHz8kkBNcTqeE4yRTNnvEnOtC6gJO2mgGs+WHjA/9NNjjXP7AsPE6RwCKV3vNLpVAiadFtebssyA&#10;2nsd+dhh675RnYRJwjmQRINjLiEvNU7QW/YkM68jVFWXTzMEPIaay6dQwTxJcqOgQy8i+iRzrdOH&#10;aORnzSgL6druiDmDAv8jiDl9hOHgSYTTkyWc2m+gKwhiiEevFU5lBpxGnp90aJxAXtB5pPkzBDx/&#10;innWOZSF+6MpQd7SDUNLfCDqws+jPuI8qvg7pcGnURpyhusZ7ib48zfPmwZgNj/C3J94pxvNuSZP&#10;XGcjIs/epBNmhh5nTrwNQ7uelGDTOSHhoDyjmi6MIUCXMJYVgnFqRvIoNmSDGVKezE95bin/RRkX&#10;yPNMMFIYqczHDL3VLOtzRhpEhYr1bAPlhsoNloLkBk2h0qnmWN48i3Zr+gEELgcwY9uO3ICpFLCO&#10;Wo/zsf8yyHgqguSBSuY9oaCBSkGyJSeSHzN0OxfS1+JAJfmUCyyByuuZLNlQ+QrrNE+SqUBkS72T&#10;dEiYjgnJpTi9MjzIpLcZrZk0ZIZ90lUuIyjkWZS8iiDPTRZKmRfQO43liic5Y56n1IedQEPESfQk&#10;esYDSh7QFs0wkMtjDB1H09kSi1EQLAmP1plLXatPx7W6VIaA0mOYajooJmhIk4RYes7k1YlFgjeS&#10;eRldycGoifZHBY26LfaC8VaR9E5x56R7/Bi91X5kXThCCGQQbYAJ+5ojGSKePsBQ7ZjpjEg7fxTZ&#10;BDKdIWP6ucNIZvgoYVwJwcjyk17E00g4fRRZ/qeR6XeGnuscquXhcOgF1Eb4oTMxBO0EqCvOH13x&#10;8qzuAq+FjQY9ySTzoTF6mvaEIHTSqy4WRTPUpWciPDdacjmfhBtN2SYsXCNYS6Vx5jmWhIytBHFJ&#10;BtKyEZtkzjXO+x+nhxpmQyaPH6YJj3Rc9CRe5DTC9A4uFEsIHmVeCh0tTjYfr5llbqXd61Lvnrr/&#10;Ily+wFK4FCr3OvVYCpa+RqI5lreH0JF6Ltt72aDpOvVWKq/XssNAUaUnHPQJldIpJ5UfNB6KIBmg&#10;HGkIqNoT7smNOiDZQPnyRKZgBR5puRxNOlMBapZACVQLAx6oxFstjQyal/dakgKMZxKZYUk0dvFY&#10;c0URmGX4MZl/Gb1JbLXDjqMh8gxa5SFwwjnjpaRF7WEO0MtQsDvhAno530+4xgnXgjzHYhgkXe7L&#10;xdHYrJJPQKdjpSYDKwRrm635dmMulitTsMicQlp9Sdalh62HRtfPc9ZcPmmgKAk9h2IqXzouggWg&#10;g/Qyp9CRGICx1IsoY3iYe4kwXTyOrEunkXHhKFKYM6WcZsjHfbP9jqIyTMC5YIYwxZ46QvCOoTjk&#10;HOoZ6pUGn0NLbBCaY4NRHnoeHbFsXBIC2VBcwmAy75P5Yx/nO+IuYCjZH+vlsdisTGBDIDDF4GZD&#10;mvmehsC1VZeFZQGrMQvbzLXmGbrJiIpZQufphpcev1hCy4iA+dYMGzOBSx4hzNEzzRMgCalH6enl&#10;HTXJY5eZo/axrOXZ2FhlNibbGjDT3cm6HNgDloGLNmFD5QZL4VIPpWApVCoFy0BEKVBGhEnBUvv2&#10;giURmQPYF6DyAZYdCnpGInm62T3hnwWWAqXUGqjkQuQCpQvd6UZX7+TujFCgFKYxxzOZgnJAEq+k&#10;HsoAJfBQUsgqE/IRJllvPBShWiRQAtV0dwf6CpPQnnje9OJ103A62UJOFoR7vnVeEs3W8SK6Es7S&#10;S51Dc9RJgkdDI1AS7klS3cqwSzxFt3iLsKNojzpBqM5hhIYu4Z+8zbtZk4pFGpYY3VZTLraYf9xq&#10;zTMf1JQewM2qZMwTqPGMIMLpT0O+aDxdS/Q5FAYeR11MABqjLzAUO4vqy2fMQ+DIYy8hN+CkeZ1f&#10;Rs4XyKsgDPcimUulnD2ENMKUdmY/kk++ZLrWKy+fxWBmuPFSwUf2M5Q8iOSzR1EkA3RDzqOQ+VUZ&#10;w8SepFC0xwXz90MJUiBFuOWbEmx4FniNM/Teg7zGQYara6XRuN2UzntIw016pVd6S7AjQ7EI0zob&#10;DdOJ0SBhbgom6eFW2HhIL5+EkBLmysBaeTY1zIZMPm4zx7KaIVjzLH+BrJf1IrmUeWbFxk2+8CsP&#10;xeUjnZON5abTYm5A6tw3WDZUtmyw3HD5AsuEgbRVk2M5nsuEhGLLnGoYqF7Lfv66ByrLW+nUvNLv&#10;5Fj6F7gGLDdUNlC+oBKQ+uXiKO2YGJK3bV1QGZgcTUgBCVQsLC04Gx4DjeON9shZP288lHiqAQPV&#10;8ggrooUXz0ptY1gnLxf2p8tTfQKRxRaSFTuccQmdMcxZLh8z8EgXe6/xThfN86DygAOovHQAFTIN&#10;2I/m8KPoiGZYGHeGRufPUDDY5FLSUXFFuuMpSeLFuLbrM02nxSrhvUJjGpLzSvgoH5EhuPIwtCku&#10;AJ2poQyZ/FEZyusIP4MMhnNhh76CNIZ5tWFnMJ1NENna5/gfQ8yxF5FMmLLPH0IWlefH0I+AiWeT&#10;lwNbGK5FH9uPmOMHqf3Mu/ajkKFiVRCBCjyDKnqo/gSWAdWXxGtneDabzVySXmOMhj+TFYqV4lgs&#10;MlydotHPMry905xlPJI8n7rXlodng+W42ZyDa7WpWOG932xhA0ItS88gj12gOujxqnntMrK9lSHl&#10;EEM/+b685JTyfQ7ptJljdNDDehnLCjZDl+RxhXT69LEh688IwXRdIcYba9gwtmO2b7cxNUBJp4XT&#10;AD9PCtfzwJJhUF6oKIHJwOVAph7LdGRQYtsqN1AKlQHLYcOGSkNA9VZGFZXYZ8OkUqBsqASkAV6Y&#10;yO7pU9leSsM9d+6kELll4GGupA90ZSrPoWRecqiFwQGGfMMEagQrQ70YKk4iUPQ6NBoZbybhhXSV&#10;ywDaUYLVS8CkQ6KDnqAt5jQaI04wh7hgQsCCCy+jjCBVBR0mdMcZLp01PYb1oUfQHn2ara+ETWzR&#10;eU7pDexJuIjWqFMYZyIuif0cW+ArDA8XaUxzEvbkMaFn6DNF4+lhEl8dedF8n6I+6gLzp8OoIVS5&#10;fkeQeOJFA0xjjB/DpsuYzgwwBiohYja9UGPUeXqe4ygKOGpeZhQP1s48piPuIgov0IOdPYKk04eQ&#10;cPKAUcHFo2i+TG+RHEZPzP2imTelhWGYnupKdjhWCNYM86cFeosFNjxbzDHXSglHPo0/M5hhbQy9&#10;VTbut+VwmoUHnYV43FvGhiQB2/L/xdy+w3zyekOGKYe1ymRCE46aMAH9sskh5ZUX6TmdzIvECBui&#10;OYaT0tCI1+pjHcwQYnnPSryWDHPqZFkOFyawUazBVGcrcysZFcNoxIHKfoZlSxtjmbfB8hUOir7g&#10;rSyojNeyZCIwyhdUvoASGagI1B6oLLj2KUS+5IbK5E+8WPVObpi+EPJJoUhhWEC5AbIh0vWixeFh&#10;E/ItDA5x2wBWRkewOj6OqZZq9NLA5blUPz2DjEaXXj/5xoR8bVY+7NISfYrJ+AXmUKfMax/irZqi&#10;zrBVP4yqYMIUesx0WjRHneb8ETNGr5dh0nAGQ6iYc+gnVNK7J69HtNDbSC+YqJNh1WJpAq4wER/n&#10;b87S28xkBdKY/dGfEoSSoJMM95ijJQci3/8IWqLO8vdPMqR7GQXMm+oizxH6UNyuTzDftMi9eAjZ&#10;5w4g5dRLaI48iwZeU+HFg6gKZ6MQe55gX6JHPcIGQNYfoyc7jEx6sDh6q9zzR9AVxUYkNQxdDDNb&#10;w8/zmkIxw9BsgQZ/nTnSEkO1pcIYLMvwLHqJqwIMve+OdMKUxmGtJAbXZIAwwRI97Smhd8olSJnm&#10;+Zx0ZIjn2mKYK1rlObvj/QiHdOZcZkgXbICaL2HexDxSHk/IF3tn2chIp88Y73VcPrhDiOWjOH30&#10;zF0sm6m6IswQqumeThOBzBuw2MDSRtRrydQtBcsdEvryWr7A2jO63ZmaMNCB6cugsp2PL6h24SJU&#10;NkR6ApnaQNlQDbV5QFKIbJjMEH9pSRwPZVoaH0AJQCr3suoK1wtIAtXK2Cg2piYJ2iB6ChLRQaOX&#10;93c8I9IvMuwL8XSnp/qZ3jwZndDCPKqC3khGissbv5WhJwjVIQNSW/QZbjtKYz2EFm4fTCUYxuNJ&#10;+BhD42BrWxjHHC0Wy5WpTLZTaBwx2G7Ox2Z1KiYzCFdRJJYL6aWyAhjKhaKJuVO3GDU9gQDSS681&#10;mh5sPFUjvUh3YgDDzJP0FjHYKIuiVzyD8sBj9EhHkXH2AL3hWbbuFxmO8protWbkmRuvrSH0JD3q&#10;WVQFsCEIOYWyS8fp9Q4g4/QBDMcHUkEYTgjETGYEJlODMcV7WRCAaNyr9KZrvJcdwrSUG4ZlLm+X&#10;xRCuJNyqz8BSfjiuViXhel0q7jVn4H5rNh52FuEq88XbhEu62MXriPeSeengkMZmlI3PKKOESfHO&#10;KcFm7KMMV5KewAX+ruSj0/TGEh7KyIphNnjdifT+LA+Z9ufGYLqxEjNdzK36ej2Np4T5TjhoS2xG&#10;pjZU6rH+kHDQDZVMNQQUeaFyQHJLmbAlj570r3Alp9rjsXx5Kl1WoDSXUqjEO5nR4w5AtuQmzQ07&#10;UqBs72SAES9kA8TlRYZ2Xg2PmA4J8VaybW1yAtszk5hoqUUjjbMlTkK/QIZHF9AeyzyIFSzdtj0J&#10;Z+mRTplu6qqQoyhlK18bznmGLCWBR8xDVhltUXbpML3CMdOlLg8uJ2goU5JU0wCk21nCvDUm7NJd&#10;Lq+Tr9VkYLshG9eYT82x1V9nor9dHs0wSjwVW2BJ2pmIL9CYptg6d0SeRn+iH2pCTqL+MqFlGNoU&#10;fIjTc7jdmMrjI9DN3K6F8BUQlkLmUOO8/mE2Fo30otLxMcZwqfnyCTQxRGylR6q9dAz9zNW66ZUq&#10;6fUy6f2aGCYuZ0dijuHYbFoI1tkgLOdG4AqN+GphBK7J6HrmgzcIzg0CsUqIrlfE4jpzQo+ScI3r&#10;bxCqm3UpuFGTjLvMo64z7FsvizMDhyfpZeZ4nIwyWSmOMvmYPOiVMHk297IJsydypPs8ho3CBYyw&#10;YVvmvvKYoS/pgvmjB+kJ7JWGMDXI5Fbd9Fhj1UWYamvAnISAhEnBUjsRqd0oWBoGqhQuDQVtuGzI&#10;1GOpFCw77LNB8uWtbD7EU0k/hMmrnI/OKFheqGyw9KQKlAn55EIk7BOXagGlXeMqBcncNGGygXJD&#10;5AZpaXR0VyMe6fpFzi8PD6G/JIMhFHMkhnOtNMp2hkjikaQHUDxVa9QJhn0XUU3DLCVE8nJgof8h&#10;5ign0Sb/apHMPIawyftV0qUuz1UEhFExYhqPdBGv0Ctdrc8yr5Ov12WZkQVz9FpbBGybRrddGY8H&#10;zenYKI81Xc7SqyYdG7P0VvNs1fvjzqCT19RKr9RGTzOZcQnDiWfRzXU7VXF42JaJzfIo1NJTttC7&#10;VV6m5ww/wdyHxsqGYoxh4UZJFIYIYjsbhJZwAprA8I5w9cZexERKGAbooYqYn5VcPICp5CDcYI55&#10;JT0Um4TqJkO0DUJwg/nTg9ok3CM4D6SHT/6criYRt6oS8KgpA3cIzh3mS7cI1K3aNFxnGHiTod4G&#10;gdhh6LddxfPQq61zeYyhnDzklWdzIyl+zKckZ7pg7ldGogwzt5IylOFgvfFnTZ51rVm+hxiFgaTz&#10;ZjymdLVLDtbPxkeeEw4UJmG2owmzDAPnaSNXGJF4GlKPPYidzFs24/VYjgd7XjionsuGzIDleC4F&#10;TEI/AxSl4wJVxnPJOh9wGajqCBXBMnB5HwqL13LCPxsqPaHXQ1kwaceEhHreME9A4o15u8nlRh2Y&#10;5MZFCtTzAFoeG9ujJZGs924b57px83p2U+IlhlLMPSj5wEpL9GnTZS7v80jYJ19JqmNeIlBJp0R5&#10;yDHkX9xvvqsgfzTQLEDS0E0XMEOhMRrCCHMyGRkh81NsgSUhvyIv3DGEkpEC8iLfRm0m7ncW43FH&#10;Hh53FeAWE/slGswEQRwjzMsyeoCGNMS8YoBGNZN5CSM85wq9xRZDvbnsYGwWh+PtkSrcb0nFeMpF&#10;lDJ36iQsfUlBmEg+z+NDqMu4Ux2LjcLLmJKH0/S4Y2zVJ+SjnHFy7gAMxV3CZEooeqL9Ue53ED28&#10;n5slhKU0BWvMoe4yPL1D4O8R/meE/3FDKh7Wp+LVjlw8o+4Qnkdcd7c2BXcJ1MOWLOzI6yyEZ6s8&#10;jvlWCu+NoS5DwOXiSHqsGMzw+kdZTsMMLeUdMvG4XbHn6KlCMM177ZeH7gRNynSGQI+zIbnWlGn+&#10;zGE8izDxfuUjO0Ns/GTkRQ/372MIOdFQjtmudiz092GJMJnG1LGLKwIWG16VADZHWzLPLZ2pei8N&#10;CVXe0FC8mAWZ7bnEW6mnMnJAUul6hcoLl/BSL2B54DL5VR2hIlxtBKu1pmpv+GdDZYd7dqfE83r2&#10;FCi5Ubd3UpAEkpXxcSN7fnViwsi7zYFK5rdmZ7ltHN0l2SgJPoZqeoCG6HMM604wXzlqwooOwtQS&#10;edJ4oPrw44TnpAn7SgMPE7KTppNCHrZ20rtNMWSRh7XyjEWMoT/Jn/MMSxiuDRAK2SbhXCdzrxkm&#10;4Zv0UHfbC/C0r8zoRkM6lpngLzF3WGd4tcNw6kZlLMM35jcEd5nrNuklxNvMSbcyDWw29QLuNKbh&#10;9aFK3GtKxiiNrDH0OPqYtM/K6I8MP2wQute7cvC4Pg5rufScvJYhhlbTvLYrDK/maYTjKQQvOxaL&#10;zJ/m08PQzYajm/njEkPYVxpzcassCY/q0vAa86OnDSl4uyMbb3fm4GlrJh7Up+EVrn+9M5eeKh2v&#10;dubhDj3TK/LJNQJ2tSoZV6uTcYMebIlgyLOtldI4M1j4CuER6CfoSSVMHWeINyShHb39GEGZzZEH&#10;wWEmN50pjMQk73uJuaO8TT3PZfFe8oBdRltIh4Y8J+xieQ8Xp2KmrRFX+rs99c3G0zSsnF+kBCwj&#10;gcoBS+xqlpoRqCjxXEa0PTN4wGrgpbEXGzX2Srs1L7s6cBmwaN9i58aBUPZoC523QRMJI10N9FgW&#10;WB2UQGVCQcoLlZIoBypU6p1kPJ8C5Q795AbkhvTmbKA0xFOgVAqPSIFam5z0zI8TrtExrHF+Y2oa&#10;WzOz5ltyVWyhc/0OoJhhUw1b58pgyYuk2/mc6TZv41Te9JVX6OWLRuKlZFpBsGSsn3xTwXw/PScE&#10;HWxle6V7l4lzVzzzHXq3xssElCHXEA2ji2HlDFt96em70ZSD+x0FuNtRaIbyXGVLLs91JGy6R1Ae&#10;NDFkKonGEkPBOzTc6wzxtoojmN+EYiHrEtbyGRLy+h52FeGN/iI8as/EZLo/w8FTWGOodr0qHpuF&#10;oTTuLLzTk4sH1dFYzQkmTDRWea7DkHW7hJ6kMJbwRTAviqdnSsZGXixh5faUACzQ0O9WJhGmAjyu&#10;Tca7XXl4h/pat0dvd+XitfYcvNZGyHoL8VZfMd7uLyVY+XjMsFB0jcdfZR55tUbeD4vGRBobGJbV&#10;NKGfYui3VBCGSa4TLzWdQa/FkHZU4OL1TXO/BXrlEYZ4nfEXGSYylBYQ2bBsMC8bl8HODCHlgbE8&#10;9jDfD2R9yav9IxV5WOhqZp0Pe21CwTJwKVgWXAKVkUBlaZr2Z8sLltgr7daEhpREW2LPYtti4ya9&#10;ESdCmf4Dhcz2ZBZgEhZqKCgSuGyw9ilMNlR7gFIPxQsxxKuHcloDb7jHm3ID9TyoFCwbqPWpKaxN&#10;OWCxxVrnug2uk/0GqktQEHQcOQx38gMIEz1PRfARVDI/Es/UxfBPcqp+tp4Vlw4g59xLKPY/aLyU&#10;fDZMwkT5hNhg8gU0hTM0FIjoySoJXOWlQ6gOPIQ2GrmMNhjkfkMEUN4ZkmE8G2zBdxjGmIGnzE3u&#10;d+TjIXWP4c2t2gTcrIjGdmk07jcks+VPwDJb7a2iMFwvjcCVrED0Myydohd7Z6wO74yU4xV6ilka&#10;2BXmIzfqM/CAxz1uSsIb9CivNzP/qWQIylZ/k4n/tgyBIlw3KlIJHj1iRRpuV9BzcnqnMh0r2VGE&#10;LZyhXxSuE4S3OorwDuF/v7sA3xgqw0cjFfjGMKec/5B6b4Aw9Zbi7b4SvNVbjHcGSvF6dxGeyV8B&#10;0UOtFdPDSlc8p/PML0dYHpLjTRAe80yOjcQQYZI8cY5h3RjDVvFKApMM75rg+l7x+DxGRqbIeEr5&#10;jsca87MJlkUvzyfhuozDlFBcHsgPFtFzy78/drd6nkOKrUgOzYZ1RWyFUxswEwqKaGNzltR7PQ8q&#10;Ew5aYKnHkk43hcs8LHa8l3owIxuspl2PpRGe8VqUgmWgUgIlrpST2GGfAOUz7BMPxQs3SaMPoKQA&#10;VAqV3RIpVArUxvS0kVmemKSnEqi4bmIMzZkxKA09iRz/w8gjWLWEopQwVDF3amT4Y140zAxCU8QJ&#10;FBG6KoZW8u29VlaePLjtYUW2y7Mqhkv1EacJ4klU0YuV0vMVXXgZ5f4H6K2OoYfhYQdDSAn/xmgo&#10;8sLeBnOsbXmvirol/+dLEG7TAK8y4b9Zk4yb1TJNwO3qOBp9DG5Wxpketits4UfYqk/En8EDeriv&#10;T9Xjo9lm3G/OxE5ZJO42pOEpvdNrHZn4cKQUb3Vm4a025jrlEcyLEnCPv3e7QjxUFK7SU11j3nS3&#10;Op3hXQ6eNOTiXnUmlYGHDPdeacjAHeY+95kbvddLgPrL8NloJb4904BvzdThU85/MlaJjwnZB8zr&#10;3mMYKmA9baMHI1Rv9JXiIe9tkxCvy+iJ/EjMsVEZp6ccIdTiWcUzTab5m3xwiDBNsGGYIDijKZyn&#10;J5N3qfp4rwLZOHNNWR4ijOKl5LsfMtJCQm/Jp2SEi9RBK3PjgSz+TnUh5jsasTLUb6IUgUoaVk/k&#10;smszJiSkbWmepfNeqMQWHaAUKgOW2KujPeGgJRsuN1huT2VL4VKoRF6o5CA5gemckP8a4g/ID7mf&#10;QxnqeWES9mn+JDckyaNAJTf6PM/kCyoFanNmxkjmxUvJ+u25Ocx0NqEi6gKKQk4g4zzDP8JUFnQY&#10;xQEHzJi/DoZxMph2JCMI9ZFn0RR7wXxBqY9hXDshqScsDfRK4t1KLh1F/oX9nB423dgCVj09WQ2n&#10;1RIqcn2d5DqEUDoh5gtk6E2Y8VirZfFYL08wYMmIgwcMpV7pyKMxZuKVNho3Pc6jpjTssGWe5HWN&#10;8LoWaHhrOUF4k6HWx3Mt+HC6AQ8bmce0pvMYT7j3jbEKepQSfK0rE2+1JuEhPdUznucVesIntUm4&#10;VZGE7eJ4ky/drUzjtgK8Sj1tzGc4V8xpFj7srcDXGMq9yjzqzZZsvN+Vj48Yan5rogbfmW3Ap2NV&#10;+Hisht6qHB+P1xCsarw/XIk3e+il2vJ5PcyzWnJwlbngCnOpeQI1mRlquvj7eR8yKLc39jQ9rh8h&#10;8kM7G6p+GY2eycYs6SzDxCCMEkAZRzmWRg8l71ox1xIPNkpvNZXLMmSIvEyPPl8cRagYcrNxqwg6&#10;gmbWy1B+HK6012Olv4ON6LhpUI1oB6uTnlxbPZXpwBDRzswyp+q11Fu5w0H1WCovWI6DkKnYtx0S&#10;2nDZYNnyQmVyLI/HEu3zAiVk8iQyYkI9lHGRDskGKgsob6cEb0Q7JNRD2dCIFCZbbi8lHRIK1eaM&#10;Lk95PiJ5+SRSzx1A5rn9DPmO0BsdQCW9VB/DKnmDd5BQSZhXSSDkQa98n0KmhfRAOWdfMD2AmWdf&#10;RNKJryD99IvI4rnSz7yMzDMvoYCQyQiLutATqKCXa7x8DF3MgaTTQsLBqewwLLL1lq8q3SBQj+TP&#10;3trz8ZRG/FRGIbRl4k5dIr1UHDboVSYZ/sgD2HUm+FvMQ+7XpeB9GvRni514b6QST+oT6SUK8G5/&#10;IQ28Ep9OVDL/ycaHAwV4vSEOb7cm4w0C+xaBfbMlCw/rswhWCu5XESiC9HZ7Kd7rLMcHPZV4r6sC&#10;b7UX4LPBSnw+XI2PGM59g2HdR/0l+EZfEb45Xo3vzjTic8L1zalGfDhIgAnWh/RW7w+W4X3Ov96Z&#10;h/umJ5DemN5uMUdyQYZ09Cjt4SfQKUO8Ik+iN+4MRuitpjPYkEXK87OTGCU4M8z/Zil5NCHPrnpi&#10;T2KY3ky61aX8pLEbTfd4qxWWkQwj608hpAS1ig2lB6zTmKnMxpWeFqwMdhmw1ieYDghUtBNtmDUM&#10;NKKd6VTsTuQNB51GXlISN1TekJB2bMOlNu7Ot4QJza/cUrC6GwmWyAFsX18jqZNX5FuZqClQ7Qz5&#10;1Ds5PyqSi9COCQFKLvp5+ZOCY8tep0AJSAKQeCWdbs/PY4vTxYFutGZEoibqHLL8j6CAnqQ24pQJ&#10;7zoZQsjnyOQt3iZWijyXaoyW1yDOmc8SS2WlnX4BqSdf4PQlJJ18EWlnDiD51EtIOfUiUk+9gAxu&#10;Lwk4xBzrJCqDZOjSaXTR0/Uwke6mOnmekbRgEwrO0GNJAr/O1vw2QXlIj3CHIdwaW97tsljmQJEm&#10;/1nMDsGV7FDzTOh2VTyedhTgg4k6fMLQ7wOGX292ZuMjwvThSBm+OV2Dr/fn472+PHy9LxdvtSTj&#10;Q86/QaA+JoBfI8BPG3PwkGHfk9pMwlRBr0R4+mvw6VADw7xazlfhTyYa8L3JZnybv/PZcAU+G6rg&#10;duZThEvA+tZENT7lb39EkCTP+miUUA2U4V1C+Abzr0f0cDcZOm4URmCJYes8IZilBthANAQz37x8&#10;FD3MDaWTYiTxHAbjTnD9QfMAezjlAqYI2lQGGxMC2SudEQwDp7KDCZmf8V7yBV/Pg3WGxIRMXg6V&#10;7wNKTlUZLOV+EkNZl7Ha3YDlwW6sDvVhUxpbhv/isbRXUG3I5FqWxObUa4k9iudSicdyeypZtqEy&#10;QDk27hMsJxS0Q0KVPOcyz7MoybfkZd59ZiN3ND0g1ohzDfnkh+VCxDPJxQj5ApOEenLRBian9dCb&#10;dHsjbXHsZQ35BJ6rhOjqlSu4trCAHU6vX1nEFr3UTHsd2glVbZw/ci4dQxULv44AyQDZvuQANNPo&#10;ZQSFxOcS9jUxRpecqSyIoRzDuZKAg+bhb8bZl8xYPBnAWsgQsIJeqZz7VIfQs5kc6zQaIs+ZwauD&#10;yZcwkBKEnsQAtEXLOEJPziCJ+1ZFPK5VM7dhaHaNyfcS84SNkhjcq09hPsJWnvttFEXhdm0qHnOf&#10;O8y7vjZajY9nm/ANeou36T0+kI4DhnzioT4mWO/35uGj4WJ8PFSEz0dL6IEI2GAJPhtjiNZbTm+V&#10;y3AvG++0FuKDzjJ82k9ACdM3R1rw3cl2fGusCX99pQt/uzyIv1zownenGvBtesZv83c/YW717Yla&#10;ip5SOi3Egw0yBCSwXyd07/QU443OAoaA2XjCkHOLDcMV5kCT9CTjTidFG8PnltBD9FgMixkCClgC&#10;VWfEEdRcOoi2yFPmuZTkVoMJZ8xokCEJx9MCTH7Vl8iGKSOY6wLNVMYByushowRL3n2T8q9jJNLC&#10;XHa8OBHLvW1m0PTm5Dg2pxm5TNJjESyxHWmExXbUvhQohUplci6xTUo8ltiswqSS5QkBSRyHy3kY&#10;yBy4FCx3OGgDtickpIPaJxsMUHIgTyDd53Iykz9ZQKlnUqDMRbs8ky+YpCBsCUxuoK4vLuIaJdMb&#10;S0tmujU1Yf6RvTrWH0lnDyDl7H7kXHgZRf776aXOoSc1mCCcMq9ydBGERsLWRC/WKA94CZc8pxJv&#10;le93EFnn95uR3yWBR5F34QC1H8V+nvF28qXWJuZibQRUPFRfoj8NIAS9ycEMUWRMYJT54OSOfJKM&#10;xn1DBpvWJGOzNIYgReNxazYeNGfhqnSPM8S5WZ2KZ53MVZhrvdWVhw+YzwhQH4yU4+3efHyNod8n&#10;4xU07FK8308vxjDw29PVhKgc352uwrsd2ficx0io9l4PoWrOZr5VYvKmj7sr8HlfrQHrTyY78bcr&#10;w/iLuW4CNYB/3hzHP22M4K8YZn6LQH2LId536bm+PV5LWBkeUh8S6vcYtn7IHO8bQ5V4t7cEr7cT&#10;2g7mVc0ZpnFYZHg2Qk8zyBBYoOqTZ4ChhwkRw+LI4xhgvjmYcJbr6V0Sz5iwsIfeSR4QDzO/Gkn1&#10;N93nMi5QXsmfygkhYJJjBaCT55LR/zOF0eaDMPLnEfJ/YdIbKOpNY0RQk4cVRijrY4O0AUYy9FZu&#10;GxL70gZcobKlYNlQfQEo8VQCkTgPx95FCpRCJQ7GCxWlMHmhsl7elal4rn0KlBCpXkpOKMQq3V6o&#10;xDs5QC3yovUmFCrbG5kCkBxJ5YC0yRBPYJIQb5ueSUES3Vxaxs3lZXqqBbZQo+gvz0VByCkknd6P&#10;dIKRee5FA48MzBRw5BvpMlKiMznQ5FAN9Fhd9GB1hK08UDozDqEw4AhyLx42H18pJlQ5518mUAeN&#10;B2ojUOKdZJCnDBKdYAgykBHGbX7oSghkqxqO2Xx5WTEN1+ozCFUWrtdnmgekWwToVk2SCQNvMUS7&#10;Xp6AbcL3oDkX79BgX2vNwnvMWSTk+5Ce6eucvtOTbyD6lAB9Y7AI7/fl4zOGZt+eqTf6nLC9yxxH&#10;8p73u0uoUrxNT/UBpx/3VuGTHsIy3Ijvjrfi71ZH8Y+bE5wO4e/XhvHD7XH829VJ/MvVMXxvtoV5&#10;Vjn+bI4h4Qg9FsO+TxkWfthXiHfas/E2PdPXeghYXwleY14oXvV+bRLuUuvMC8fpXfojj6FHIIo5&#10;hZ6okwYqya16oo7TU53GEL3SKEO/UULUxYZNhmpJCDiSxBAxzZ/wBBCqy+ZT2VPZQWYIlrwRLQ+I&#10;5dsW0/lhzkiMIPMCo4yEaYmhVyuIx0JzBVaG+0zDuiXeirazPr0LldiX2Jk24gqXDdriiCclkWhK&#10;OzC8cNGuTU+gA5WR2LwFlC+oDFjkRT2W7bk8UHm81T4FSkM+kZxwQoHihWgPn1ygdmUaV+tAJbI9&#10;lOm9E48knQ0ESCTzkjMZoAiThHs74p0UKMKkujY/g6WBTnTkxCEv6CRSzsir5S8wrDuCkexw0+Mn&#10;6klmhTKvaomRb6VzSm8jbwCXMSwp9T9gQr8iQiUPjPP99iP/4ssMC4+hgnBJDiXvU3XzPN2Jl+iV&#10;5NWEENSFn0UNw8M++cBJboT5ypC8sCfPq67VZRjdotfaYYj3jK3+TUL2sL0QdwnYjYokvEov9Q49&#10;wdcGCAY9xvsM996hh3intwBvd+XgwwGGccyb3mxLx9d6C/H5dL3Jcb670EyjL8D7PYWEqoJTgtdP&#10;b8Xw7P2OEnzCXOo7Yy30UB34y7ke/GB7Bj+4Rl2dwA8J04+vjuOXdxbx8/ur+MetEXyXIeAfT9Yb&#10;fcL8STovvt5TYKB6U0ZWEKR3CPCbXfl41MgGoyQSt8vZgBSGYyrFDwPRJ9HBXErUGX6UnukU+kWx&#10;JzEQexxD8acMWGMESz6k2cxGSrrRR5POYDKdsMlIC3qjReagQ9wukMl35eXRhTxkl7eEJ3ND2Hhd&#10;NOMCWwlUQzjBiruA4aJEXOmoxeb4MK7OMteemfWA5UDlCy4FahcqTyho8ixKOjB8gkVbF6hkKnbv&#10;DgOFB28I6ADlhktDQIVrnw2UfVIT9ol34oWY3hQHKPFQcrEKkxsqkQ3VlnQ6OB0P6qEEKJNDOWAJ&#10;VLdXV3F3fR23V5ZZkFO40tWEhqRQpF84hIRTLyHt9Ivm2VN77FlT+PLNhdYYhiIZIWZYkngq8WIV&#10;gQSJ8BQSouLAY8Y75V54CVlnXzBeSkarVxGySk47YyX0O8NW8gyqg2XYE/Mzxve9CX5mAOlEdpj5&#10;JLJ8v2FTvlFRloRthnfXa1PwqL0AD1vzcL0uE085f7s6Bffpzd5knvJOfzk+mmqmpyrD1+iZXm3L&#10;ZKhVgHd7cglWNp41JOBxHfMteoqPmTt9yjzo85kGvNaYine7C/H1vjKGgcV4qzkHHzD0+6SvBt8c&#10;rMOfTXXi+4uD+Mf1cXqmGfzL1hR+cnMBP711BT+6NoFf3V/Gr55exY9uz+NvrnTgO6M1+NOZJnxz&#10;uBLvE6B3eR1vt6TzvOmEKp2/l4bXWzLxqD6VUEVgOz8UK9mXsJDJBoVhWRfzqDaGfu2Xj6CDMLSG&#10;HEJr2BGuP8Lw8Bj6o9nIEa6pzAAMpQWjJeoc2nnMCMPCMel+JyyLpXFm2s16a2P9VAcfMd8KGckI&#10;xHxhmBkMPcztvYwwWrldPoLayZx2sjwdS5319FTTuDpD26HH2hSbcqIeBcsXVG6wRAYsx2NNOWBp&#10;XuV9IPwcCRtej+VApWDZnkpCQekt3CcH6IctRZpHyY/KBWjIp15KL1Iu2nsTvKk9nkpuWG7cgUo8&#10;ky0FSiSe6s7aGu5tbFDruEWorhEqeTu0POoiUplPJZ580XxnXL6EVB3seSdK/tRZ3pVq41RGTpQS&#10;lNKAA8gmPFnnXvJ4KQKVde5lJJ/8KlIp6U7PO/+SeU5lnl1FyLOrIyi8eMCEhPLcSp7JDDO2708K&#10;wGhWGHMEJu7ZEcwN5JWQRJNT3axNw+P2fNxljvW4o9DAdIue7DHDw/eGq/DBeD29VA3eptd5oyML&#10;rzNPeoeh1xut0osXax7wPqxNJGB5eI9e7ZOpRrxNr/ekhut43rda8/FmUy7eaMjGx32V+Ky7Ct8Z&#10;asRfzfXh71ZG8a87c4RpET/aWcAv7q3iF3eXCdUUfnZrHr+gp/rlw3X82/UZfP9KD74zzvyLedXH&#10;MoqCML3ZlIrX6pMMwM/qUvC0Lhl3yqKxU3gZazmBWMzwxyIhWc0LxVjSBTO6vpVgtchb0hEnUB90&#10;CI3BB9EXfZy51kGGiIcxQ8/UHy+fWzuPuhCGiVEnmHudMc/7TJ5KSCT0kzerq1lPtZe5PTUAs/K1&#10;q8xA9HCbfEtQHuLLh3na2FjKH3/P1edjbbDLeKttAcuJdiSNUE/1PG8l+gJYvkJBx4nYnklyLH1G&#10;K+t0m4AlTsh8EdcBzDu0SSRfF2sjVHqQSqAyQNleyoFKXKmGfgqV3MweL8WblZbEtCguqNRD7RCk&#10;+5vrBiLxULdWVkzYd2d12YFqGuMN5cgPPomEky+gIICVSnjEI0krJw8PzVu74axYJri1EadRHnQY&#10;lYRC4Crk/qXMobIvSBf6i4g79lXzdm3hxf0ovCBe7IDp8aukV8oTr0ao5B0rMYg+CS1Zqa1RzCsI&#10;WCdzt6HUIPMgeKs6Dasl8bhLsKRz4jbDwAfN2bhdk4I7zLveGazE1xi6vU1P9VpnIcMqQkTjlRDr&#10;laY03K9giFUcgjsMsx7VJZlR5E+b6N3onR5XJ5qQ7H0ZI9iUg3daCvD1zhJ8q78G3x1sxJ+MteGv&#10;5/rxj2tj+PEO4bm9gp/euIJf3l3Bz28vc90sfk6P9at7K/jdK1fxqwdr+DnnvzfVxLyq0nRafL27&#10;gKFfOp4Rqldq6S2r4vGIv3tfBgXTa6znBGGZXupKph+mky9ggjmPdEwMSJnIyBRGB81swJpDj9Fb&#10;HUMbPVhLyAHCdxp9cZ6XLOWlz3p5SyDksIHKLDNfkudS7dFsyHh87eVTpg7NBzlT/cx4wC4JAzOl&#10;g8jfjJKRzqfpinTMNJRgfbjfgHV1jrYkEQ/tyh0O2mCpTbrBEtu1HxIbbyUhoDgSZ2o8luOZ3M9p&#10;1WMZsJyQ0O68MJ6rvQ37DEx6Ys2jRAqVeCsHLtPj93vA8kIlLYqTP9lASS+fSEI+8VB319cMWDeX&#10;GQIuL+Lm0hUmqGMYKM1Ctv8RZJ7fj0a2gDJ+T4YcdTA8kAGxlQTAfHsi0R/VbPnqWMENrMACeqgC&#10;QpN94SASTryIqCNfMcrheaTjIv/iQfMtiPLg42aEhQxrkofDMm1m+CIhoFS6DLiVFw2742hYrOBV&#10;+VSXjK7Ii8Bt6bSQF/zonW7Ta92tTccDepZXu4vM0J/HzblmlMIzzj+hZ7hTFYebJeHYyb+Eq7kB&#10;uFkaRaiS8YR6XJ9MsDIJVTLebsszUL3dWoAP2kvwaVc5vtVTjT8dbWMe1Y+/Wx7Bv2xO4Qdb0/gJ&#10;vdRP6bF+/XADv72/jt88WMV/enYd//H4Gv790SbhYij4aAM/vr3A0LGCKsc3R6rorTIJFX+T4eeT&#10;6ngzAPdBZTxuyx8sFFzGAsO2KXqo8bjTppNiIOY0eul5ephjDSQwfxJwGH63S9kTrPawo+iOPI4u&#10;AtPDEK+bdVMjg5kDDhJAei3mu/JgXdRFyGSMZT1D7mouT+SE4kqxfI9Q/uT8vBloK93sncy5pJ7l&#10;ozcztYVY7WvH9uSIByzxWpR4KwVLpwqWGyoFS+xWbNidX4ndqyaEB4HJkYnkfMjARcljKM2v5FPn&#10;gwrVHqD4Qzp+yoR/ChXl7Up3oFKwbKBMD5/IgkqBsqESb3Wd3km8lEDlCQE3cWuZ+02NYL6l0vwZ&#10;dXEQY3B6I0lw28z7U+eZD8kQoyPMh06hnVDVs5KrQhjG+R9k/rQf6WdfQvzJlxF19EVEHP4KEk+8&#10;gDx6qMyzL6Mi7DSKGPLJPwrmXCBQhK+Anqo0UEZknETm6ZeYu4mHogFQ1ZcOYSxdRl2HY5zx/0ZZ&#10;HK5XJpou9B3pvCiLxU1OH7Xl4w5zrQf16XhESF7rLDCjwW+UXMZWXhC284KxlROAjexAk7s8qEk2&#10;HuJhTQKeNWbgNXq/t1ryaPS5+JAwfcKQ75vS29dRiT+f6MI/rEgeNYuf3lllaLeIX9JT/e7xNn5H&#10;gP79wSanG/iPpwLVDv4zwfo1ofr53SX86sk2/m59BB8y1/vORBM+GarG09okAp2ExzVxZijUKwwD&#10;H1QnYKcoDItpFzGVeI5gnccgQRqMPW1Gpw8nMp9lw9VMD9TAELDK70Uz38ZoQUZYtIYf45SNUdw5&#10;gnTWDPcqZ31UBTInY75by2XpnZUxmPVh8gDfM78oHz3Nlt7AcHozyc3kHzD9CdlZ5s8XMJIfi6Wu&#10;BkYvE8ytJnCN3sr2WGpvCpY7HFSovHA5YNlhoErsX1gw0Zt4J8Jje6nRLmu5o9P7NWbjsQjTUEe7&#10;Byo5icgLFH/IhknnjcfidgHLl6daE6B4YwKT8VKU6ZxwOioULoXqqngrQqUdFHfXN/BgcwP3Vxdw&#10;e3YUk/UlSD3zIuoZ5tVfPopGgYqVJRUjOZE85JWHvd0pl8wrIEX0QgX+BwjUfsQc/Spijr9kvrMn&#10;oyjEE+WcZz51UT7/dRjZ5w8g7exB5lsHzd/eFAccMR+1zDj1VeZWh9ii+pk3cyu4vj3qLCYygk0L&#10;vVQYbZ5PrRZFm4GnyzmXsV4QiVvyHhJb+1tVSbhfx1ylLQevM+STwbUrGRexnuFHqELoCUKxnhWA&#10;zewg8yLhDeYx9xmCPalLwyPma68zh3q3tRAfd5Yx7KvHN3tr8Z3eenx/ug//tDqBf706z3xpi6Hd&#10;Jj0TYXrlGn73kEBx3W8Y7sn8fyJQ/+XZLUK2TahW8DOu/ym92Z8t9Jou+u9Mt+GTkXq80pCOW2VR&#10;uFEchruE+xnzwUeEa6coHEsM/xbS/TEm300UTxQh+dRxNBKm2gB5jZ8NGnOsKv+XmWsdMVA1sFGr&#10;Y/hdy0awg/XSS69TS28kn70WLyXeS0ZPtMReZBgvL5jK+L+T5g8OBKhpeeGxIMJ8C1HCQhnNLs8j&#10;JRKZqMjAzflp3FiYxs78rGeQwDztSexqXjzXbq5loiTqeXCpxzJQOWDJvEjsX5yLnQ6pZMSFAcrM&#10;EyoC5vVWhEnlhWqPl3JA0lzKACXzMqWEchsokXopzaM2CJPpSjc37ciBSjyUyISADlS3TRi4jvvr&#10;9FpLc7gxP4Hm7ASUspJaGBbUSIUxWW5m6CD5kHgk09kQeZohwzkzokKWxRMlnHwJkUcIFcFKJVBZ&#10;5w8ig94nketTTsv4wYPmj9Xkk2HZ5+TZ1wHzObAcTgWqqqBjqOXvSivbzLxLwr92GoF8Q2+eYcpU&#10;eiBmCNk4YZ5O9TdQbRRHYbOI+RLhukdAHjRkmNEJW4RoJf0irjGsulYUge3cYAJ2ETc4f60gHGtp&#10;F/CI3u0+vd7jiiS8Xp/DsK8Un/UQpqEmfG+yi/lUM/5uph//vDaJf712Bb+4t4Ff3t/Ar6nfPblK&#10;sG7gt4/EM63gN/fW8Z+5/F+eEqr7m/gZofq3+wSL3upfbi7g23OdeLenDJ9NtuKj0UY8lu/+5QRj&#10;jd5TvmlxtzoFtwj3en4I5pnrTDPXkWdU0jFR7bcfTawHGVlRH3iA6w6bPKuZDV4zwWqS8ZMMq0sZ&#10;RtcQJGmU5HFFQ/gZlLChqiZQlVwnoXczc1YZSNvIc8n/WF0j0PKum+kNTA3wvBmcLF8OprdkWUtv&#10;4HJ3I+4wirm1tMAUYRHXF2hLtCkBTL2WLXdI6AbLhIGOjZuOOErs/gvhoFce5yMa7/YMb5IOvhGB&#10;q5NwUV6o5EDJoeyQT0M9E+6JeAEa9qmXUqCMl3J6/ORGvB6KUqDMMCSFijBJj5+Efjekg4KS0O/B&#10;pnSnL+Lu2grWRwdQnxCEtgR6DHoh6fGrJVQS4knXeCG9kvmQC1u6isCDZqRF+pmXkHTqZSSdPoj4&#10;EwLQy0ghSAnHX6BeNB+sTDsrH6mUZ17UqZeQSsjS6bGyCV4WQcunJ5PPNUunhfw1TgV/p4JwSVgj&#10;IwvEwGT4ziDzhmHmWwLXJEOVEVb+ah4hYYu7knsZk8xJVjndoHGuZzOPopfaJFAbWQwf6bVulsQQ&#10;rkvYygzAk5pUPCpNxBuN+XijnqFfB73UQCP+fKqbOdQYvRSBWmAuRah+fGOR3mcdvyJQvxUPRW/0&#10;2yfXCRlzKHqk33D5d4+vM7e6ZeZ/en8NP2au9bNn1/CjVzbw19em8NF4M97tr8S7fVV4s6cctyqT&#10;sZgRhCuEfylL3gWLZoMQw/sIwUIGvUQi89nLbGgCDjDk249qf4HrMFrordoIRWc0c6YgRg6ErDns&#10;hBnVUhNywnxarYYQSSgoZSmfXitnnZWyTOWzbfJn3vLn4vJ+2wYblvUq+VvYBMwRbumUkh5CCffl&#10;JVT5DJ18i31nZhy3mHvfXLzC/Ju2s8jGmXZl7M2ByQ4LbbDUXvVzDeqxTK82Jbau3krAUuknyNWL&#10;GdAcuCYIl3guhUvB2qcHmPCOJxWoDEzOjylMchFuDyVAyQXbUG3xZvQG9SavESq5eeO2BSoCJb19&#10;AtUtCf82NjwhIOF6uH0Vs53N6GDr1MYQQqCpkhg+5ChDtQMESB7ich1bRnnjV3KlHIZ3qYQl7LAn&#10;7Es7Q7iYR8VKGHj0BUQdecH8p5N8ey/7onzY0uO1EhkeJovHukBYxWMxt5I/vS5ha1twXnoKaUQ0&#10;BDGaNoZBPazkHrayY/RS8gXYSXotgU0gG2USP868Y4g5yHSKH6EKwxq9wEZOoMmj1hj2LaeeJ0wB&#10;2CmMxGbmJVzPv4xXatPxak0G3mkpxrstRfh8sBHfm+jA310ZJkjT+AcC9cPVKfxoa56eZx2/fMRQ&#10;7/FV/I6h32/oqX7N+Z/fXcMvH2/i10938KtHzjru9+P7q/jnO4v4J3qrf3qwjD/fnsA3JlvwZl8F&#10;nnWUMAfMxC3+9mZJIuYyQnj9FzEWdwYzKf6YZW4zy1xqkaHqOJfFM9WxLhqCDqL+0gG0hB1BYwgb&#10;Ic7LR2665PkhGz15H62HjWGj5E1snJrYKMpzKgkF86SziIDJg/daRgEiAUf+a/l2Zx4WSyKMt5Jv&#10;IzbFXaCXCjI9gZJHyz85ire6sTBHb7VooLojuThtSDq9DFwzu3bnzrVssAxcCpYDlwGLEg6EB5XC&#10;Zc8rXCITGnZ5wJK8S8DaJyTKARLmyUmN5Ecc2d5JgRKYfAFlbkRuyLkxhUo8lQ2VhH3qpST0u0Og&#10;7qyv4dHVbUK1jdnWGvSkB7M1k2/3HUL5JU+4J69yiJcqCjjIbZ5vVMhzKOkhjKdXEg+VyXwp6ZR4&#10;phcQfvgr1FcRdvQl5Aed9vyTBj1TSfAp5lbHkEgPlkzvluN3lEB5fqP40lFkn9lPvWigKpOXIgmW&#10;vAbRzjxuKPkSJuRrQjL+kNcgr8XL6/J90jvJ6+liKLRA2ASqTUKzTqO8mh+KBQK1kHyWOVUwoYrG&#10;VXqCexXxeLUxG2815xugPuqqxHdGW/EX9FL/uDKGH6xM4IcrBGp9Dj+9sYJfMI/62QOGf/RC//7q&#10;Dfz6lR38nHD94pWrDPE2CdKm2fazB+v44Z0l/MONWfz5xhg+l3xqogWvdJbila5y3G7IwWZZIpbk&#10;c82ZlzGXddk0FH3yLhpzpX56ZBlRMRR7EjOpF7DGMFY+HtpMQJrYuMnXn+Sza51R8qzqEAHjOtaV&#10;DFdqDj+FFpaT/D+wfBymlrmUjLEcZZ4keZV4LIkIqumtaiPOmG9VyP9lbdSnY71GPg0nD9tjzP+I&#10;VXB/+dxcTehJhoQBWGoqwtWxfoaBHqhuXGEDTXu6JfZEsIyXssBSiW0+N8dy4BIJWBIOaq6lIClg&#10;XilclHgsk2s5vYKifRr6iZcyECm9zg/ZsqHyBZS5CbkxxwWL5EYNWAIUwz8pBDM0iQVh8ikByniq&#10;NTy5to3HW+tY7mpAD1tHCQ0q2EKWBDLco8FLz162PLwNPEzYDpuBsqn0SsnMmVIITDYrS4CSnCri&#10;sMdDXT70VfOHavJ/UdJxkXhqP/LkW3uBJ5AbcAKF9F4Vl0+bEFAAE++VzvAwl/mZfPGoki1rvfRA&#10;Sn4VI8NvQtAX72dGbzex1W4MPoIGShL4emoqJYChUziWaSgy5GeTudMqwZpLPo9ZerKNPOZg2Zex&#10;zfzsXjmhqs/AezT0Dzoq8M2hZvzJeDv+ZmEA/7o5jR/TU/1kbRY/3byCn91axq8Y8v3svngrQvXa&#10;LfySnurfCNnPnu3gH6/P4J+ZN/3TrUX8zfYUvkOQvjHRhtd6q3CrMQ9blfIZsgw8bC/B9YZcTBck&#10;MrcJRFnIWTZER5F67qj5P+LL8peoVMyJA8xP5c8SDrCsj7IxuUjPHGAaE/leYQM9kfT8tROmJuZV&#10;rQSrgSGbjDqXP2iQD4rK6zPSg1rJhkpAk+dY0klR5H/YdBCJp2oicFM5oVhiWdxoz8ONthysVcZi&#10;uTwWnQROvt1YzRytgftOsBHY7G3A3YVJ3GdjLGNFBSZ5q0EabJNuiL1ZdicS2xQ7FXtVuGywDFyO&#10;jQsDxrGQBwMY4fKKnKhsr+XxVp5eQdE+7+hznsB4KJ74iv4Yf1h+XC9AgVKo9gAlNyA3JfmTc3Mm&#10;l6KMlxKgBCYpBEq60s1zKgJ1f3MLj69exdOdLTzcXMaV5lIW4nHjpSppsPmmc0I6GV5mqPYy8hju&#10;yfi+VIGJSmb+lEVokpgnxdJDhRKkSAIVTrDCjryIFHqnWOZWycyp5B824umh4ijpAZR/2Mhg+Bdz&#10;lN5NwkSGg/J2sOQBknDXyPs+DF1aw8+ilS1rS9hJ1DDPqrz4Mqp4TVW8torzLxqNMARcLojCLMOX&#10;1fwo5ln0AmzhlzODMcvkeyEtCNuFMdhkK3ydIeCDSuZSzTn4Rl8NPu2rx3fG2vHnM/RSi8P48cYM&#10;fr6zjF/s0ENx+rObnCdUPyVEP2dO9SsC9bPH2/jBnRX8y90V/PnKIL63MoTPpjvxNs/3lPDcbS7E&#10;WmkK+pJCUBfph4qoIBRGXUZykD+izp1Bgt9FpIcEIj8qHOVxUahPjkNNQgzKosORFxaKzNBgZF4O&#10;RmpwILKDGQJGXTA5knzjvYQhnIxGMd9RZIhWxfqoCWRYyHkJ76plbGWw9NrKax3nCM85tMfKO2oX&#10;DSRV5lkhGyZCJa+ErNcmM7dKxnZDKrbk2x8taQwHI80gW/NRVHq2AUYvG228r7lxPNpYxj3azy3J&#10;rdhAi01Jo21sTbrdxe4c+1NvJfaqcKkd23DpvIaDKu3QkNBQgPJ6MAcqT+eF00tooOLOIjO2T0gV&#10;j+SApMOPzDxlAyUXJhcqPX7S0+drOJIZ2+dApOGeGT1hA7W1xbDvqoHqyfY6Hq/NYaQwlknsEZQR&#10;qFJ6KAkDJJcqCTlpOiiKGf5JLiUvH8pLhwn0MAKOdFTIX9XI39KItwo++EcmJIw99iKiqXjJoeiF&#10;pMNCWmHZlkDJ//FmnD+CdJ5LWtAqA9NxtrCenqz+xEAa00WCxVDEJOzM6dja1jD3aqXRyBdp55hj&#10;zROmPoY8Qwx9RpL8MUaNcn4y0d+8EbyWF41rJUnYKY7DLYZfTxqy8V5vOT4dqsdnzKX+eKoDf7M0&#10;hB+sTeAnG7P49c11/OrWJn5xh9O7DOvurOHHt5fw45uL+PGdZfzw1hL+dmcOf7YxgU8Y3n042oS3&#10;eqoZ3uVjMi8RFZFBiDt3Gmn+51FwmV6J8HSkJWKmRP6RvhA3GotxvS4fO3U5uFqViZ3qDNxsyMNS&#10;URIGEkMZul1ggyZ/LncWhWHBaE6Jw3hBMhoiL6Ai4hzqWCYlIafQw/uTh+XNxnOxASJYLSyTZhlN&#10;If8mGXjUPOyVZ1PSQSGftRaoZFmGismjEvkW43JZFOYKwjDNsHmVYeA1Aib5loyu8HwRKwhL9La3&#10;pwbwcH3F2IvkVTcdsKTBlvRiZ8GBi1Ko7PxKwdJw0JbYuXgsN1gi05lhgaVhoAzOtcHaJzCJ9ngp&#10;nnhJfoA/vGz/sDNvh37qpdzDkaTL3NvDxxu/Ja2KM5UcSoC6t7mJB4RK9OjqFl7Z2cZ6X7N59lTO&#10;sK+aIYY8Y8qjN0hjjpN++isGrmx6haQTXzVjAhNO0APRU8URjujjBOg0vdGZQ4giXEmER/7EWpYz&#10;Lh5DJpVBjxbDMEc6NOSPq7MvHkUeoSrw93wmuo4hTD1b3xKCUxogrbB8+iwErTF+psu4ni1wgyTa&#10;3LeegPcyD5lhTtLH1rs+mAYVRmOiITWxZZXlZnnIydBlKIF5Vn48w8EEXC9Nxv3qLLzeVoyPRhrx&#10;zfFWfHuMuRRDtr9fHcWPNqbx8615/PbWBn59W7rPr+K3j5g/3fVA9QOC9C83FvB3V6fxZ2uj+Hiy&#10;He8P1uD1gUZMluagLD4aRZGXUZ8QyYSfHigyhB4iFF3xocwZzyP/0jlUhwegIyEMk9lxWKU3u1Gf&#10;j6vV2RQBq8nDcnEahpLC6H3OIe/sMSQfP4j4YwfQyHN2ZiQg/uwRdKaGoTszFnEsXxl/Kd+tkG/E&#10;t7Dx6WC5DMifb1Md9E7iaQQugUiGgFVIOUojJeUlz7WSAwhWhPlLWfk8wjBDTfnE2WZdMlZqUtGd&#10;Gmj++GGdueetkTbcX5xhqrCG+zIiZ2V3qJuEguKxVAKVRE1usMR+VWLPCpjYvnZeKFj2vIIlEZ56&#10;KiOnR9BAZXaUA+RAORklyZvxUvxB1arKuYDnQSVA2VAJUNoZIfnTbQemewRJvJQAJQUjD36lV2e0&#10;JAX1EcfNx13k7VwZWZ5w/CuE5yvIIFgyDjCL6xKPf9WEf9JFLh4o8ugLiDj6EqIIjMAVznn5F8Kk&#10;M/RgZw/Tkx1GrPx/7vH9zBteQDw9lXinokvHCSo9InOsduZM8lCz/NIh87ylnLlAeYB0Dcuwm8Oo&#10;pdfqkFHtvC4BqpXQ98WeZ6hzHGknX0LhuQMo9zuMMsJYdPEw8gl0Ka+hNvgsemKDMJXG/Co3Bjtl&#10;qXjM0Oy9/lp8MtZCqNrwZ7Pd+P5SP/5lcxI/2Z7Dr68v43eE6Tf3r+F3D3bw63vMnRjq/ejGFfzw&#10;9iL+4focvs/c6buLA3h7qBEr1XmoSYxCaUwkpoqysVNfjP6EcJSdZ+4TcQm1VHbgBYSeOIZLJ44j&#10;iAo8ehiRJ48h7SINnftuVuXiYUclnnTV4H5bObarcjCZGoWOiECU+59hA3eKZUYvlJWCkJO8r9hg&#10;vD3RjtDjh5ByXl6lOWWGdPXRO7cyh5IBtvLB0OGMcIykhzDnku81nkAty62SZSlv/EoOVsAGrEO8&#10;Oz39HHNQ+bsiGcIkf34u3ewylElev5c3ErZ4bc+WJ/BgbhiP6akebdGWJC93QsEbi54UQ3J2yd8V&#10;Kl9gueESKVjagaGAeTvxCJXJtwiWeCsvVJa32qceShM1OYFMDVRCr/yYXIBeiPPjMi+hn1yoyacs&#10;DyXSYUgKlbdDgkAJTPe3PT19D6hH1Cs7O1iT/55ikt8cK5+wOm0e8iaf/ApbSAHoRdN1nn1ORqEz&#10;Tzojz5nk2RRBYj4kf0Adwlwqysmp5I+o8wKOMzQ8wHWy/QUEHnoJoUdkCNN+pBOkDIaM+fRc+TT8&#10;hshzKGNLWuR3CAUXDvH3z6FbnpUxF2hjyNJLT9TD0K6ZYUwnw5ou5gLyPCbvAoGll8w/R8/G8zSF&#10;nkFDyBnmGKdpiDTA0HPoi5FX1MOwlBWNq8XykRh5QCzvMlXiGyPN+A6B+ivC8U+E5Cf0RL+6t45/&#10;f3gN/+nZXfyXNx7id/c28ZubK/jZtStmhPo/37pCLeDbqwzJG8vQm5WIqYJU7DQU4a3BZtxvKcUA&#10;Ielh/rRdnkujjkXs2dOICQxEV1UF0iIiEHL+PALPXsDF4yeReOkSIk+fYCN0BjP5yXjWU4O3R1vx&#10;SnctNsuyMJkeTe/jz7D4Ij36KXTmpSPk7BmCeQQ9eam4zOmFQ/sRdeowPftZghVgXlqUkRXyp3jy&#10;7yfyvXX5eyB5xUa+BSI5Vr14Le4jnVAyftPzdzvyxWB/87noSXnBMScES6WRmM4LNf/uMlPOBmlx&#10;Gk9XZvDK1ioe0pYebm+ZtxzEzsRjqUw4KDbphIEKmAHLgcsNlXosb35FFkznhQOTSryV5lbaYSFQ&#10;jfUQKoVIkzUhVEhVoFYdog1UjnyNQN+2PJQCpVBJyGeeQ0kOJVAJSJJHXbuGR5RM73K/UbaUA5mh&#10;5o8FyoPkQS/hOfUCUgiUdFJknHkBmWe/ah70Si4lz6OiBSJ6nksHvoow6ZygQg9/FVkM65LOHEAE&#10;w0DpsAg8+FWEnzhAL7bf9HTJ/+pKF3sa4asMPQ15eVE6KGTIUhXzhKZIaWWD0RXLVpdQSSdFJVtU&#10;aYHrw84gl1AWXGJ4Gsj8IPIS6hledadGYygrAe3J0cw3wlAXFcww6xJzwwtskRnSJMufsSXienka&#10;Xm0tYz5Vy/CvGd+d78Vfb4zjB4TlFw82zJi+//zabfzX957hf/3gNfynR9fx25ur+Pm1BfyEYd+P&#10;7q7iRm8LMsNDMZibjEfd1Sb0e9Zbz3yqGLOZCdgszsE7/a3YqchGe2IssqJjkZ+ajmcPHyMjIRGB&#10;J46iLDcXmclpqEpJQW9hPtL9L7LBOonJjCi8SrBe66/HrYZCrJVlYJ651HBaNCqDzqK/MAPR/n44&#10;9uILOP3CV3DmpRdx4eB+HHnhBSRdpMdnuDeaFkigLplcayxdIAk1YEnIVyo5Fr1Ve7yfeQdL3o2r&#10;JGjyKe/hrGDztaUW+Q5J0kUzFlAgk2FM4r0WqtNxZ3oQr6xfwbOr4qmcaId25XneyahIGnEHMAXL&#10;hks9lsiXxxKwNAwUNvb0CEroJ3mVD6hkYPpodxeh4kHmYCFTCFWYHKDW1EMpVAKUE+5pqGfDpFKg&#10;RN4cSiR5FKESkJ5cv26mj6/t4KqMTGe+0cxYvIgeKvMswTnpASr3wgGjLK7LvXjAjD7PPr/fvBEc&#10;Ti8VdOgFE9JJj18I4ZF/e89hjpRAcMR7BVMBXB927GVkBZxCYdBppBKmxJNcPrff/F4NQ5O2uAC2&#10;tBLzs6IZCkqrWxZ0gr95hLmIvM/FXCCchhfsh5q4cLQz6R9mq92Vk4HWjBS0pCehNjUZxfFxKIyJ&#10;Mr1oRRFhKIsKQ2FoELIC/ZAbdBE5DMNyg/zRlBCB1ZJMfDTRgX/amcGP7y7jV0+28F9eu4X/+rUn&#10;+N8//xr+P3/yEf7Pj97Af3v1Jn7LnOqPl8bRlpeFwJMnmGuU4J3hJrzLEOwRvcoOG6Wt4nS82duM&#10;z2f6cKM0Aws5yXhtdhId5ZXITUpFeEAgjhw4BH+Gf30N9agvLUd3Xi6uNtXTuyQxJwpBI73rEsPU&#10;Zz1VeIe53tOeWuZZuRhJ4T1HBeBKfQki/QMQfOwQG7OXcPall3Dm5ZdwijpGwNKZu8rwLvmo5ri8&#10;zhF31vyRw0y+fFf9oslbyyWnYlnL4Fr5m9a2BH+USy4afRoTeWGeT0TL+1XM0+R9KxMO5gRjsSoV&#10;t6YG8XhzGa9f38RT5uEm4nHAEhuTBtzzmEZG6XjAklBQwdJQUKQeSyVQmRDQCv8EKOn9M516hEnB&#10;sqGSYUxmdIVAJQca7+QApVAJTAYo/qiZOvO2h3IDJSDp1O6gMC0IJV3nkktJIRioGPK9snOdLnwT&#10;awPtaKNnqAk/6YDzgnkXKoG5k3RO5J5niOUnQ4xkkOzLnD/IPOpFXCZIkk95utC/YnKq1POHEUdg&#10;ok8eMN4r8NCLTKyPmfAkiV4qT0ZW+B9HLsHLYk5mus8ZyknPVIW8LXyJeQZzhOAjBxB8lGEdvUwf&#10;E/Lu5Cg0xYejjx5pJD0GoxlxqIwMQey5Mwg+dQIBJ0/h9MEj8DtxiuHROYScOYvcwEuEMwjz2UkM&#10;pXKxXJjFVjcN/RnJqI6LRiTDqEtHDvHeo/G1iU78lFD9P959gP/2jdfx//zkHfzT41v4+hWG2zVl&#10;qIqOgN/RI3hx3z5stTIfm+rBWyOt9FJN9CjFuFFTiK+PdOLbM724npeMV/u78Ndvvoq/e/9NXGej&#10;WZiSjor8QqTHxCIzLhFF9FxtWZl43N2M98a68dZACx42lmIlJwHLufG4VUNvN9KIN/trsFOejo2S&#10;VNxszMfNvmaEXvRHBHOpYIbUF19+EecJ14kXXzTeKuDIfvM/x8PJfpiUkI35kHzLQv52aFJ6SAmK&#10;fHBH8qk2hn/S5T5Ar9ZIEOUNgzZ6NxnzN0Ioh6hmbm9l6CgdGCtVSdgZYiOysYpXr2/jtZtslHeu&#10;7ULl6D5tSpalQdeeQQVLZIeCtsSBiKfSHm/jqSyovFPxVlZnhYwP9HoqIdKcwAFKofJ6KfkhkbhM&#10;J3eygVKoNNxTmG6ueYDSTgpzo9KiWKGfB6zreLCygPmmUvPnbFWhzGsCjxig5Nt88hHMtNNfNcqg&#10;V5EXDuWTY8ZLMY+KY34UKwAdf8kMU5JcKoFhX+jRl7j+AD0VvdfRlxHCXCrq5EHkXjqJDL8TJjwU&#10;7yev1ctzkwJ/gnTuMCJOHEQgW+DQU9wvKAB1sWFoj7uMlsgANNFLDbO1HmN+1BAWwH2P4dzBQzhz&#10;6CjOHTuBYBpaQU4u/E6fQci588bwahITMZKTiZHUWGzmp+N+TRHe6K7Hax01+HCiB58sMG6vr6JB&#10;ilG+YJ4Z1aUloCQ+hiGWPw585QXsI0Sqg3/0Rwi/eB5vL8iQo268M9qGJwwl79cX46PJHnznyhAe&#10;FGXiTmYKvn99Cz989TG+t7WAz1dncLOrCY+mp/BkYgS3+zrx+sQwPr0yjo9mB/DtlQn82doUvjnV&#10;i9dbyvC4vpDXWIa7dbl4U17nn+vCN+e78P54A95dGERNfASipVwPvwT//S8i4NABnD3gCQH9Dr1s&#10;/gRc8inzf1YM5+TP4+R/kRcKPH9hJH8O0UaI5H+S5TX7fgI4kBqIEuZcFaHHzSs94qU66LEk95LO&#10;jVZGMQLZTnclHizP4MlVeb65jSfXrpqG2uuxpOF2IBNvJb3O8hhH4PJ2vTtgaSioU4XKm1dRpudP&#10;RLi8gDneSnsBjbfSjgol0u2pbKjs51A2SLaHEphUApXp6ROJp3Kg8gDlQHWVQAlYVzdxe3YMM3UF&#10;zD2OmtESAlUSQz8JATPOfJVwfdUDGUFKOPYVExbGEC55FhVFLyV5VOypA8hkjlNy+azpVo89c8SM&#10;EAg6/KIBKojeKsv/BJLPynqe96yElIeQd/6QASyC+daxF76KaBpsSUwEikKDUR7ixxziHGqDzqM7&#10;Nggz2fGYz01EHYEKPnaUifoJpIWEIvTcRfifvoBgvwBEhUfj2CH+RnAoUqPi0FGQhwdDPbjeXIvr&#10;RXm4W1GKtzvq8ccr4/hsfgDfnOnHD+9t4FpHIw5+5StGXyE8orNULFv9rDME/PRJ+L38Ml7muvjA&#10;QMy1teFRVx2+Md1loHqbOdD3lgfw4VAN3u+UV+j78afjzNWWpvA3G/P4u2tL+Ifba/gb5mZ/c30V&#10;31ufxedzI/iLqwuEbxF/c3Uef7s9g79cGsJnzPM+G2vDdxd68cFgHV5rKcK73eV4t7ccz+QPEJaG&#10;6anDkECowo68jAB6Kb8DLzO3egnHGf5donfPY+PVJ58koHcZTKSXYX40T6Dkf4RH6YWao+QbjWcZ&#10;5vmjk7mVfO9e/sdKvJKMYpcPpMrrPPImgqQE8q1G6Uxq4vbZqgw8WhjDazubeLzNnIoRkNiUSuES&#10;mzO9zpJfiU0KXJTkWvLs1B0KKlQaAnrZcEJBza/M28MKlSPtCRSw9gmJdi6lQClUGu7ZUF1zQHKH&#10;eSKdl5sxca2GftJ68GaNhzJQbeMVtjQPV+bNsJP5pjLUs6Al9JNwT74uK94pWZ5HHf+K6To370Gd&#10;lpHnLyLy8B+Z8X4xnA8jXCFHvoJMv2PIZmVGMMyLI2TSrR5CBRyQkRWyr8e7ybOrFBldQcCizhxF&#10;AI3g8Ff5W5f80ZWdyjDxBPMy6Wo/idpgeds1DPP5SVgpTkNfXAjSzp5k2CNe7xIGy0pRmJiCMyfO&#10;IuxSCL3UOeYtwUiNSUByWBQWGmrxrK8djxur8bSyBG9Wl+NrdZX4dKARf7U+ij+jgf7T3XX86c0N&#10;hpCn8PJXeC/7X8JcfAi+OdCAH19bwM/vbuJH1xYZ1g2jmLAffeFFdBYXYrS0GE8Z+r3aVYUPR+Qz&#10;Z534Lj3KXxOOf769iX+9dw0/e3YfP3v9MX769AF+/PAmfnh3G/90Yw3/uLOMv99ZxD/eXCHU61y/&#10;7Omq3yKE62P4e3kGRkg/6KvE5yN1+NZYAz4ersO7AzX4dIPhaClzx4CT9Fb7cZkhYODBl3CeYaDk&#10;VRcOH0RB0Bn0JMrr8uKlLpl/l5zOlj+P88dsLnMzeqmqy6eZV8k4wQDIH5h3xp41PYRthGiY4FWH&#10;nTSdUtXhDBPl3ySp3ozL6M+JYl7Vj6dX1/DshseevgCVA5b0Npscy5E09AKYu8vdBsvOrRQqBcs8&#10;enK8lum4sEJBza/2eYFyQHKHfeqlbKjc3skLkXPR3q5zR+aZlAPUE8a/Hg9F1721wYRzxSSb45XZ&#10;5ouz8rGWsuBjxktJl3oioYqnd5JRFPkELu2sjN972Yw+l1EU0hkRQY8UQljC6YEuHaRRyvOqE/uN&#10;h5J8KpiKO3UQaQz7Us/LK/qHmWMdxkXmTCf2v4xDX32BXuoFDBRkMcc5Ta92EKnnTtGTnUYL86nJ&#10;zBgsl8j/NqWgNdwPRX5nUBXkT8AisVKUg6v1tahLTEZBdBzaC0vQX1aO0aJCrFaV4a3+DrzPfPGj&#10;gU58PtyHP50dx/fX6RWuztGoZ/GPN+bxs1dv4W/ffB2XLwTgBMO71aQIM3D2v3/3ffzff/oh/vs3&#10;38F/++hN/E/Ms/6SXsefYVZhcjLeufMIS31juFaTj68PNeBbC334i2tz+PO1cfwNQ7l/uSmvfuww&#10;T7tJ3aZu4Sdc/jHB+rdHO/i3+5vUBtdt4KePOf9wHT+6t4p/e7yOv98aw3dnO/HZdAe+t9iD76/2&#10;G/319Rn81e0lvN5VgtbI84hnQyVghRx+GRcZBkov4AWGggXBp80HX+QfVOS/kUeTGTrLX5XScw0l&#10;ncNEdiha4/xRwVy2Iey0gak16gz6EwhX/AV0JPphkKGeGeB84SAaYs6jIZbhYlYkuuX/jXub8GB9&#10;BY+2N5iXX/N6J5HMq6QxF48l9mg8F21TewZ1aJOCpRK4bLBsuNRjKWDeTgxCpSMt9tmhnkpgMm/v&#10;OkDZeZTdy3fdgkphUoAesMUwrYUzfcip6Zi4ft3IAxa91XUmmSycoeJUyFdlcy4eRGHgceTJ1PQC&#10;esJAkbzOEX30q2Z8n4xCF08lvX/SVS750mVWsAAlT/sjJTciTAKWeCfxUnHMsZKZbxX6M9w7eRhn&#10;jxzByzTiA3/0FeZQJ9BdmA2/I4eZjx3huY8j31/Ck1CslKbhTksxVgnVaJL882EsnjCce6u/G290&#10;NOON9ma81dnBZH8En65cwXfWl/F3TKL/emsFf8+W9G+vbeIfb13DP9+6gX99eAc/omH/690NTjfx&#10;01e28at37uO9m3dx9qj8A6Qfvr88iv/tW+/j//rj9/B/ffst/O8fv4b/9evPCNVr+O07D7FWXojQ&#10;M+dwY3IaE6VluF2bhw9GmvDJdDe+tz2Hv9iaw99uTONf6OV+fHsVP727Sk93BT+iZ/rZwx38/PEN&#10;/PLZTTMw9xePtvBzwvSTh6um9/Gnj9bxb3ev4Ac35ujNZujJ5vAP16fpuSbowQbx/Zuz+JO1YeaF&#10;peiIvogUlmnssf1mEG7AgRdxnl5WGivJXftTghk2EySGdXO5gebjm/I/Vh0RRzGW5g/5hnp99Hk0&#10;MmeSERjyuoj8j7O8Zi9eSv6jeYxerfjSYdRGnUN1xDn0ZcdgrjoTG90NeLi2hIcE5RFDwKfXd9ho&#10;09YcsLwSG3TgUsDEViXHMt7KAUtCQXeXu4aCmmPZIaH886M+FJZ3DqXzQrvZ97k9kwJleyZvDqUw&#10;WaGfGyrzUJfAPCJAIvFO+ixKutCf3rhhJFC9woJ47dZNFs4VjJdnoo6Fm3tRnh/tp7c6jqzzL5l8&#10;KptASR4lQEUyzIs5SglU8mCXsFxmbB9DTySjJUI5L50NwY6XkrAvgjlXFCs+mt6tmEDVhpzEBemt&#10;2r8fh/7oq0z+v4Kw82cwwPAs8PhRhB09zBzuBAr8zqIzJghrFWm4y7ziRk0O7lRm4oOeenxvfgzf&#10;31ggPGv4PqH5a7aYf35tG9+/fQ3/cPcW/uXebfzw/i1CdBc/4PyPHt/HvxKsH15lmEXj/jG9yC9f&#10;uUXvwXKYm8HK6DRO7T+Aa+XJXH8T/+/P6aW++3X83995D//Hp2/if3vvMf7r2/fxH+88wF8wH+pK&#10;DMcSPdSDlhK801+HT+d78d0VhpPrk/je0ij+dnOGUM3ih9fnzFjBH6xP44ebc/jp7XX8XF5qfLKN&#10;X4uebuEX9wnb/WWCdg2/fu06fvXqNfziKT3XvSv48Z15/PjeAv5hh2DdYFj59Br+bG0Ib/dWYiIj&#10;DDn0/ImMCiLprYII1kWB6vABpJw/aoYpddHryF+ZTqTJ5wjCsJB/GR2RxwnaBfNCo3wXpD3hEjri&#10;/NCbGGBeBWmPu2DCwuJLRzCcE4HOJH8DWUdKCFqSgnGlPhdXh7vxaGMFT6SxFhtzcnUN/9RLqeeS&#10;qfYOip2KzZrnWA5Y2jMob1Oot5LPQ/gCS57hCljirRQsybO8UKl3EpD0Nfg9+ZPlmRQoAcn08Dky&#10;4Z/tpeQmHajEO5k8ilPxUF6ouPza7duMiXdwb3nefOilKz3c/K1oSdBRVLLVyqTbl/wqh7lULHMn&#10;gUIe+sqr8DLaPJbhnnSnhx2TMX/iYV5GMCs2UryWzBOoy4e/ijhWunipHBkpEUoPxOlxhnsHCdRh&#10;5jDSY3X64EH0lhUg7vwpQn2S4Sbj++hALBQm4nZjPu7W5zEvKsBn4634++1pArLMsImt/FO2+K/f&#10;x89fu4efvHKHuQvnmcP86q0n+BmXf/Lwhgm5fnJvGz+hQf/0xip+fmcDv3p0Hf/x9kP89q37WOvq&#10;w1z/COLZGLxWm47fvHoX/8uHb+L/FG/1+Xv43z96w0D1P796G//p6XX8y511vNVdDXmN44PZXvwJ&#10;c6A/Yy709w+28YMnO/SKK/jnG0v4Vxl8e3+N18DfvsPpLcLDdb98sI7f0EP+5skmwVrHb1/bwX98&#10;7QH+4937+A3B+vn9FfyI3uknd+fp1eR4NgQE75+fbuPvue0vN0bw4VgjrlWm0rucY95zyISBYU4I&#10;eP4g81neS09yEPrpbaQHcIzeajbrEvPSCAwmnkOPfIs92Q9lgUeYS3s6ILripauduVhKIFqYc8nn&#10;5qTzSnoCG7nPYFY4BvJiMVObTy89iCdb60wdGPmIrRmwPNGQacgduNRDeVMRSnJ8cQISBt4U0Z6N&#10;xxLHQZs3kZl4LIXL8Vry7Nb0OziA2SGh3YGxT72TN3eSE7qAEpB2LO/k7ZiQC3M8lMmh5CYcSdhn&#10;blSAEilQN2+a6Wt37uBVeqlnnH+0uYbVnkb0ZkWYT4cV0d2nMUEt9Be3fx7ZfseRcFLedZKXCqnT&#10;+82IdAEt7jRzpYBTSPU7Sc/0AgIoAxU9k7z2EUvgMni8fJdCRqDLvydms3U9SpCOOLmUdGXv37cP&#10;TTlpqI0PQx1DsK7YIFZ+KCbTwnElMxIPanPw6VQ7cyEaG8Ol37xxC7978y7+/e0H+Pd3HtEgH9Mw&#10;n+C3bz/Cb1+/x/UP8TtOf80Q65cMv379eMu8rvFreqHfPb2B/8ww7n/65G38v+iNfstjP5wfxrPG&#10;bHyHYdx/vPUQ/+29p/g/vvUePdUH+O8fvo7/hb/xP79xF//51ZsMHdfx8WQfQ9AifGO6E39zawl/&#10;t7OAHzy6ip+9eQ+/4DX9huf8Dff/Lb3bb9+4Q1h2OL2Nf3+L18zpb17ZIlQb+PntOUK2zOuk53yw&#10;Qq3ilwTo149XCNtV/O4Nhov0Wv/MfX5IL/a3O5P4Y+ZY8lr+044STGaEo/DiUUL1MsIJlb94KuZU&#10;4ccPoC0+AIPpIRgiVKPyV6ZpF7BcFGb+S7g35hTDwf8vZX8ZXUeWZn+DWV2JTjvNzMzMzMzMKMuy&#10;ZFnMzGRJFtuyLcvMzJymdJoZ0piF3V3d/Z81s2at+TZrz97n3qOMVLn6fefDsyLuvXEp4vxi7+c5&#10;J0404r5Wla8qZnSoa6ZH0PjLBQRqXo9m5nqrcYRqOl+b3rEellAZfegaIpfOQrLfWnPtnWyfSScI&#10;kzMsWE7rZ5VLcJk2626/KlxY92XaOtu82r4YEAuCS3yoo1jOzqRMlSyhhUvK9YXNnSL9CJX/b6Mk&#10;jN1jWJBsWHVywuTMo8zSAZUUSrYvh/BsJFCKvKQkl0ol8rkEwhYTiTiPBaa6M4pnLkGla6Y00kEd&#10;tBpOpPtLqSNY10JpEhdFFypQ30Y10LMhoeGyyXeqAn5loGpZTQf5KzNotn/DH4xK6TJ8zZDUmyAK&#10;JAFVm9GEVrDGH/+A7i2bw2tEP55BW8GfZ8TQET0RNbI3cmaMwKH1i3E+ygs/JgfiHs/yL7Zk4tXW&#10;HLzalouXBOQFG+rzgkQ8Y6N/xnzleV48nhKiJ8xZnupxUTqeF2dx22y82boR7wnUp320doe24+8n&#10;91DpEswc6D+lRfEz0vB+0wb8dc8m/G13Mf60bSPe5Sfjl7wkM3zpemIwDvqtRunCybSCq/FjJnM2&#10;zVhLqO5yGwH1vCwfr8sK8AsV783WPLwmlK+35uLVlhy8oCI9L07GiyJXPKMFfEpFek7wXpjnE/gb&#10;IvGsiCq8MZLWNQw3qGCXk/1od71xMnI1lWo68haMQcyEvpjTvgH6c5+25z4XVM2YU7UmVDM7N8Ja&#10;5kSr+jKfIlSeverCh2oVQAvo0ashlnerZ4oTGlCrsZ7KsXSVsC5oVP/V1A71aQ91y9nvMY8qJqXy&#10;mzIEaQE+yGLemse2k5/IYHvK5brN1y1kTito8vro38rtpirI9qs2rLZs27VC7dzCZcEycFF0xIsG&#10;QhjVsnbQDZYZhMv44jeFouULYLLmhkmhD3WC5MydnEAJIOVRJtzrxvq5YZIyGaD45wVUgVEp93py&#10;CgqTE5G4ej6T1oaU/OouC9iMEDSuSoX6ylyIKGXSVb4aUWEUi2ql/iaNTG+jMnmTmmhFXy/l6lqv&#10;msmvBJ2u9NX1U4MbVTM2cnyz6rRZ36L+N1+hGq1fva9VHRSgVdCPli9l/gSkzBiKgkXjUbR4AkqX&#10;TcYR/6W4kuBHy+ePn7No3ZhzPM6LwTOeuV+XUnG2ZePt1mz8Qov2ho32NdXh+cZoPNfrbOBvtuab&#10;53/h8tPuzfjz/m34ywFV9bbh3w/vwp8Ob8eDwnj8nBZEFSOcOQl4vzkLf9lZhL+UF+BXvve9xgLm&#10;p5jJMq9ErMNRPw8c9l2Ji7H8XRuicSMnjo2fNpPxgAr5bDPhLSvEh12b8VFRVmQs5fvthXjLE8Hb&#10;slx82JGPj/yOd/z9v2xOxVtawF+2buDJIhsPqcS3c/mZtHw/87/eyYnEJUJ1PHgJTkV6Yq/vAu6f&#10;8UieOghr+rbFiIbV0JGW29URzNy2xveY2qmR6ZNa2acZVqvy17M+wWoA734qXjQ01UBdLmLmrWil&#10;e4VJrWpjXqd6RrEmMwXQGEFdi6XLQ/zG94L/1CHICvFDbmy0cTl55iStk7WrndkQWFatFBWWUEGw&#10;rCWsqAi6VUuhdq72LrAsC1ZsnGBZK6jB52ZkO0OXTn1hgGJYy6dwAmVsnjssUALJqlOF1ZPk6uzg&#10;XjqBkuUTUAoplKCyS0FVlBSPpLXLML1LY5fkE6oxzauacXlSKF031ZPKNLhRVdMB3K3Gl2YgrfKp&#10;1lW/NEOT1OHbngolmLrWq2pK6t2YR+nixEFUKU1XNqZVbYxuSqvC1xp9941Rq/pf63O+xbgWdRA4&#10;vAtKPGZgi8d0lK+ejv3rF+BE2CqTpN9KozWiQj0pSsLzTWm0b4ySFLzetoFqkEt40vGCZ/OXVKtX&#10;JamEiHatPB8fdpaY+JNU6UAZ/n6oHP95dC/+/dBu/GXvVvzlYBk+HdyKx1m0iKlheJadjJeZMfhA&#10;C/iXXcXMp1xQ6fEvBal4wvzoapgPTqxfheP+njgTtAbX00JxJy8ON6hYNzJiCFYCHubSKhbnEJ4i&#10;fNq1BX/aVYq/7NnK5Wb8ac9m/IVg/5k5258PbMWH3VSzHXl4XkrruinDVCPvFSby5MH/mx+Nh1Sr&#10;W2mBOBvpgYP+83E4aCkOBS3DlpVTkT13JEJH9cCklrVNFVAVQJ2oOtWriVFt6psxgCqr6/Y7gkp3&#10;C1ndsw5WcH0xLaCqgFMJjgY0m2pgGwLUwTWKfXqHemZ2K93LWSMqPIZ2QPSC8cgO88PGuBhT5NKJ&#10;OTfhNwek0Lra3T9ZQoX7xJ8R/Vv7VVs2yuUAzAmWWDAhuMiJsYICi3ZQV3AIriDCpe4pgfWFlTYb&#10;gkofoA/TB1tVshTriy1IzjAwSXbdYWTYDVSuGyj9YcFkgSpMTUVRahojFWmB3ljUr425wtOoFO2f&#10;LnUXQJphVnANaFCFB+6PpvKnTl9dwtGe0HSsqaIEFUeFCeVSVK8OBKenZkyiwmmehYENvqeddM2a&#10;pDxLA0DrMTRurQdhnNOxMRIm9UPZmhnYH7AIx8NWmPzhctJ63GSucZf5hxJ6wfRKABWn4ElOOG1S&#10;HF6xIb7gay+pYFKAj7Rsn3YU4dddm9iIS/DXvVsI0i7818l9+K8T+/GPo3vwH4d2GqjecZsXBbRs&#10;KSHMl5ifpcfiFcH4RJv41x3F+DNt3MfidLzdmIDXtHePk8NwLWwdjq9bjmO+K3Ah3Be3MqPwMxXl&#10;DuNGRgSuq/8pKx53c5LxpCQHz7fIChbjbXkJ3vIzfykvNPbzHZfv+Dvf7ig0J4fXtLRvywni9my8&#10;Kk01FvBRbjjuEvgbyf44Q9t3wG8BVWo+DgQsxnbmVSXLJiF1xhAs6NwYXXlCE1T1CVX7Oj+YXFYD&#10;Zhd01V0W69EC1sea3rrFaW0s61obCzW5DG3gbKrQRKqR5sKYTMVSsUKgzXCrleBSzrVuVDekMefM&#10;iwpCUUoCNmWkYlO62pBOzmxXDqgUv7ODCjdctqjxu3K7G6rPgWVTH6tc4sSKkeBSoc/mWgoDlVUn&#10;G06V0hc4v8xCVWH33GHsns4OjH+yfG6QVJwQSAYoRlFaGooJVXF6GvJjQuA9pocBSnOhu2ZI+pY2&#10;T0OKXKPTZf86VP03MxK9vSbMrPk1uhEcDUWyo9AVbfi4K5VLtk9X9mrpGpZUBb1pB7tS2WrzwNf+&#10;6iu0qKLPr4aVPVsid94ok4SfY95wiVbvBs/Ot9mg7rKxPsyPxbOSZAKUipdUq5cE6xXtkqzUBzbK&#10;D+UbqQiF+HU3QdpRQoXZhL/uK8V/Hi7Hfx3bjf8+vgf/c3wf/ptA/RfXBdmnPVsIaA7uRqxlXkOF&#10;y8/E07QYvKaF+1SSRaDy8GspVSovBe82xONlahQexAXhaiihovU75rcCl6P98BMV6h7zoXsbadM2&#10;ROF2OkHgZzzMZF5XQCvK73izrQDv+bs+0n7+SuX8885i/HU3gedvN2pItf2whf9naxbe8H+94H98&#10;vDEK97JCmOcF4Ufa3zORa7DPdx52es/BHqr4Xr+F2LZ6BvIXjaUFbIXuNb8zUDXkyaplddpp5rma&#10;TFNKs7xHQ6zt0wDrdfODPvVMTjWjTQ2s6NXITOstpdI8gJPoUgShVEsqpRx7Xvcmpsyum/3lrpuP&#10;wqhAFCfHs+24gCpJcy3zEl1Q2bA20AmWlhWKZYGS83K3cataBqzPwOXMtRQWMI2NDVMhY50PvrBA&#10;aWNLpMLmUBYka/fs0glThUrpT0iZ3OpkQapQJUGUno6SjAyzNI/T0rEpLRkbw9czCR2MSe1qM5f6&#10;Dr1UmKAqDWn4DcykL/WoSt+rf4pnwR++QutqXxpF0vVSqvopVE4XVB0JYycqlQoc/RtURRdCJKXS&#10;vBSduL1K7HUIVV3av7ZVvyXINRE8ohu2eUzD+ZjVuLUhBNczaamYoN+jBXpUnIinjOclSTyjZ9Hu&#10;MT/i2Vy26dPeTfh1TzH+tJcNlRbvL2y0f9+9Bf/BfOkfR8rxP1Sn/3NqP/7Pib34HwL130d24b/P&#10;7MevR3bgF6qEZpW9G+fPvCsHr4oymE8l4rVyqvxU/EqF+rUkE59o+95lJxqo7scE4HKQF07S/p0I&#10;XIWL0euMNb2XE2v6mQxc2cyrshPwmCDqYscXeWl4u4kKSsX6lXndn5lrKX7dyhMBc76PxRn4WJrN&#10;PI5KVZKB10VpzAcT8Zh29y5V+maSH64mrKf988ShwKXYzYYtsDTAtpxqtWnZBISP7sp893uTUzX5&#10;lrkV86qeDaoZGzexDVWpc11zp0WfvvXhy5xqec+GmNq6OuZ1rG1unSOlUnld05hJuXQP4EmtakK3&#10;lNVtkRb1bI6lfVogdfUcFPMEXJKSSKjYhtiuClN4omYa4WxvWrc2sAIsrbsfm1TFrVaCKlVgOUJt&#10;3sIlDmw4lcvaQjGkqrlmZFa31BdOZbIgWauncKqTtX0WKidQ5se6gfondSI8RW6YNmVmYnNWVkWU&#10;ZvFxRjqKE2MRuWgypnasa85OunP84AZfm+FJGk2haZzbEKr2zKPaMZozl2pHgFpSlVp8/0d0IDjq&#10;fNRzPTTanFZkcJPqGNbEVfnTzEkaYKu+rc41vkO9bzVWzVWgmNW+MVKmD6G1WYirKjHnxxCmKNzh&#10;mfoxQXqxNQMvS2n7yjbg7U7Zu3ye9dkId+TgT/upSIe24W/qqD26A/+gKv3XUQYV6n+O7sT/g0Ap&#10;/s8JWj8C9vcTe/CnYzvxibnMy4IU3E8Opupl4N1OWjQ28BcbkwlVIt7npeIjFerXwgx84vI986SX&#10;aVSOKH9cCVyD0+tX4lTgalyIWWemdNbEmfdoRe9vjMdDTbRJu/iMUD7PTSGozP0KMvGeYH0iWH/a&#10;zlxtdyl+3ZZvbOYnquEnAvZhE/8fwX5DiNUf9ngDoaIK3uZn6zvORa3B8XAP7F2/0Fi/nd6zsdtn&#10;LjavmIykqf3pLqqh8bdfUq2+QdOqtNl1qlJ9amFS2zqY0bYGvHo3QNDQ5vClWi3u6poXfwJzZ10C&#10;MqO97rZCZaPN05zrusHBZOZX6hwe26K6ucHfeoIbv2I2XU0YoUpASXqGaVMKnaB14rZOyIZTsbQ0&#10;6wyrVrbbx7ZvhYXKqJVbqT4X4sVaQqtakev98IWA0gtWqbSxPsyGJdYqlEJgVYbKmTtZqAxYPIsY&#10;ReIfNxBt2FARW7KzUbZxI8pyslGanox07yVYOoB5lVutpFK6UZvyqra0fbqiV525usrXls+lTq0J&#10;WBuqVrMqVCuTV0mtaD8a/mBK8gKqI58TeLowse0P35m+lObfK9+qRgvSGgVLxuNE+ErczAzBw8JY&#10;PCmKx6MSJuubkvF0SxrelGfj7a6N+LiHZ/r9VKY9Bfgz428Ht5jxef84zpzpBFWI0Pw3wfofKtN/&#10;M/5xfC9fZ/5EZfoLofvLwa20iCV4XZKKp7kxtGUb8GlfMd7vLsSr4ky8YC70mjnVu4xYfKA6fWJ8&#10;zEnCWz5+Fk9wIvzwY6AXzvuuIlgeOBO6BucivHFFt9ah9XuYR4WiyjwrTGbeR4uqUnpJNt4JqK15&#10;LiU9uB3/frAcf6f9/But4N+YZ/11O5WrlBbQDdarvCRzA4SHWTy5ZLoG3F6I9jaVv4NUKxdUtIHM&#10;rzavmISUaYMwqGENAvUlmn3/NVr8wPy3rq46YK7UqjbGtawJT+ZUwYQqcGgLLCJUowiLpjDQ3Sun&#10;aHbbHk2welA7AkYQqVgaC6qJYUxexTYRNK4Hc6pZKEqI4ck4g+E6MetEbcGqDJdTsZxQ2cKFrQGo&#10;HVvBqKxUVlys0FRAxRAzFiqjWFSrz0JlP8QJlRMsJ1AK41UdUBlP64ZKf0x/VH/cgmRja04OthOq&#10;8rw8lOdmojhcxYrWmMgdOpj5j4oT7e0sswxdlNjq+694NiRcGh1NkLpoeBKBUU5loKJyNeN6p5rf&#10;YFjTmqb0LtunYUodqF49CVVLQlWPFqVdje8xonFN+A7uiNJVU3E22pNJfxDzpyjaPSoDYXpVloXH&#10;VKqHTNwfUa1eyPrtyiMEBfiwbzM+HlBswafDZfiV8acj2/GXQ9upXuUmVGX7i0ZF7NmMP+0sZONm&#10;vpIbR0uWQEAL8bdj2/DnQ5vxblc+czV+PoF6nRKJd7RtH3OTqFKp+ESo3vC5p9GBeECobgZ44tK6&#10;VTjltQJHvZfhqO9ynA5ZixtJYbhL6yf794g52nN+3pstBIq52UfmVH8qL8bf9m3FfxKo/2L8507a&#10;1F2l+Hflf8XZ+FMRrSahek8QfylKN0r6hL/1Zw20pVpdYl51innVoZAVKCdQAmsXc6zSlZMRP7Ev&#10;BtT/wVxi04RqpQs8O9fhSa1xNVq72ubyGg2WlfXz7sv8qHdj5lE1zOQ+41v+gEktqpo7fJibmg9s&#10;SbA0pVkNU/XTzEu6gDR0Yi8U+S/GDu6L8ly2pSwG25SFyqYUldVKYKlNmhO+GzBrAQ1UfGzsINu1&#10;2rYVDydgloffQeXIs5xq9UWM7qDgBsraP8W/gspW+ky4CTdQ6Szgtn76EwX6Yzpj6OzBP2tVSiBt&#10;y82tWEqpyvPysX9TIXKYeM/p3hjDm1Q1/VG6VkqTXmqpK3hV6VNRojnVqJU6d6VIVB8NSdLz7Zgv&#10;teKyJfOrfsylRreoYQoTOqAqr2vW1R51qlClvkEdWr9W1apgQou6CB7ZHeVes3AxwdsMyXmQG4an&#10;RXG0Zan4hVD9UqaO3nS8YCL/bDMbfmk6Xm/fgJdbM/G6jJDtyKN9KyAkxfiVuZUqfn9m7vInKsSv&#10;jE8lG4wC/MJG/rY0C+/LNUA2D5+25eHP3P5XWsg323NNseJZShReMXd6lxlPoNLxZzb2X2nf3qZG&#10;4mViGB5FBeBOCJXJdzVOeCzFgRULsGv5XBz2WYGr0UG4TjW7Sot4NcIf9zMJKAF5T4X6SHv3p7IC&#10;/IXK9PfyEvwHLeB/lhXhP7YW4O9bC/HXElrZoizmV5mu31rME0oBVTo/CXepgDeYt11J8ncpVchy&#10;7CBMW1dPx3avmShZPgHR43ubgo/6/ARVu+pVCFU14xZ07+WhPMFpLkCvXnXh0bOOuSREd02Ugg2u&#10;/zWPww9YwGOvgoZupTOvcz2MozVc3KuZuRmfRlkET+qDLeGe2JOdhPKcLAOV1ErtqjJYTqicYZSL&#10;bVRgmXYrqBhyWxYsDbOrrFr/pFJkxQmVxMmC9YW9NsoCZd9sgbLqZMNaP/MjHGFzKqNS/PEWJtm+&#10;EnceJXUSSNupTK7IR3k+I28jSpPjEDZ3HKZ2amBgUH9UV9o+hVSqjeaiIDBtTYXpSzMvhUagtyVQ&#10;GjirDmDlS7KDmtxF1T4NS9IdPgbzgOpyD11D1YtnU+VTdRkteDad0qYhwsf0Zm4wD1dT/fBTVhDu&#10;bQjG44JovChJwC+lKTzbp+ONOke5fLc5Be+YZ70rSsDbvBi8L0nDB+ZEH0t5lqeV+6iSumxUIXOY&#10;3DR8LMhy5S3bC/DrDlot5lp/P7aD1pGWr4SNWMUC2sFXGuKUFo+nCZF4nRaDj9nJ+FPBBvy5JJdL&#10;fhYhe5McgWex/H2RtIABtGIey7B3MRVj4Swc8FyKKxEB+DEqEBdDfHDSzxMXw3xxT2CVKJ/ib9vM&#10;zyrdiL8yr/r3UgYt4b9vcUH1F37Pr8X8PQXpeK8+MVnHwhQ8LUyk8kVXTIt2MmI1DgQtM0ql/rwt&#10;HtNQvGw8IscRKlrp1oSqWRUep+rfmQs/zfQFzG11gaiqe5496mJtn/rwGtgKSwmMa8SEZlOqYUZN&#10;LOnZyFhD5VCanVjXVi3hdssJYOS0ASiL8sY+WuLynAyjUk7nI7jUzgSWtYCVQ2DJQVUoljvUhq1Y&#10;qH1bxVL7twJjgbJhoaoMVoX90wva0EJlwbJQCSYLlMIqVEXFzwGVLU4IKFuYsCpllEkgMQTWjvw8&#10;7MrnTkmJZRI6B0sGdeCZTSPUv0Mft1q11eUdVKGmxt59bQZravCsLkIUVFqq/K4rgAVYd1pC3XdK&#10;UHUnaJozfazOiI2pWPT5DZhIm3I6k+kpbRohYnwf7F43Dz+mBRio7mYFMtEPZ04Sh9eCirbvF6rT&#10;u9IMvCdc70qoHDyLv5WF28KcaEsu/lzOs/3uTfjbnlL8fV8Z/r57K/6+YzP+Y882/Cdt4H8oh9m3&#10;DX+l/frTnhK8oy17XZDBz8wlqNl4vjEFD+Oi8CQ6Am9S4/AxKwG/bkwzUP25iEBsSMC79Bg8iwnG&#10;XUJzbb0nTnuuwP4lc1FOqA6tWY6r4YG4HRWMa6G+OMXXD61ZipP+q81g2pe5yQQrh4Dn4i+lefhb&#10;WSH+zuXfqVR/27IRf+bv+ESoPhCqt7ScKlbI/j1mXnUnIxzXCNS5qLU4HuaBA4FLULZ2NjavmmZs&#10;c/7CsQgZ2Q2D6ldDO7oA19XWdBC03O0YKhYNaUKrx9xqRbe6plChS0CWUZU0il03K9Dti2Z0rGum&#10;KFvSTUOVdHOKH8wVwpoPMHBMFyTOHoy9Cb44xH21Iycd27I3YBvblNqVDcGl9ibVciqXM9dS+6wo&#10;YLjD9F8xTAHDDZjavYTFCZXTzX0OKoWBSqEXtFFlqPShToUyX+xWJwOVgNIPZJh8yuZR/DP6UwYq&#10;h+0TSBaqcgFVUIC9RYUo35iNNO8l8OLB0ajlYU01jRjPdoRK0LQmWMqZmugqXiqRLvXoSEunkROa&#10;PUkdvS2ZSwm6HrVdQA5lXtaduZXmS9AsSaNa1OKB/g6NqnxrOn9b0/5NbN0QERP6odxnDq4k++In&#10;qtR92r9H+ZFM9mOZ6CcZsN5tY4PbyjN52QbmJrRS23Lw1/IC/IfJUbbjH4d2uMrlBOh/Du3E/1H5&#10;XLkLc6r/PrzDgPW3PVvwoTQHz3Pi8Tg9Fs+pRm+oaG8Ks/A0K5H5UhieRIbjVVIM3qVQrbKS8JdN&#10;bPC0ZZ8yBVUcnscE4X7IOvxIJTpDaA4uo/1bMg9H1q4kTP74KTIYN0LX48L6Ndi/YiG2zJuGfR7z&#10;zK14nmfG4e1G5mjqA6NiCS6p4J8It1TqQxEhl0oxn5L1e6ZKIlXqp7RQXCFUulL5UMAS00e1lflU&#10;8cppKFkxBbnzda1ZN2jatg6y5QrmvAqNwdTJbEwLTWVQFTPb1cS6/o2xsmcDcwm9RqpLlXQHFw1H&#10;WqK7jxA8vaa51lUZFFCpC0agYO0s7Ijxxn6ebMpzs1CWy5N07kbTrpzhVC21PydYFq7KamUsINu2&#10;WfKx2rdTrawFtEApLFBOsBRf2BWF0wJaOp0W0AnV7zp63TCZPgKdDfjD9UfM2YJ/Sn9Qf1YqZaHa&#10;QZgUuwoKsauwEDvycrEp2h8RM4dibs/mGN6shrm8Q9Mza8SE+qFUVdIFiZ0IVGvaPeVSyrO6cTsN&#10;R2pB6NrQEnbh9hqWNKLx92b22jGt6prhMrO6NEErQqU+lHrfaNKS7zC+VX1EThyA7bQzFxPW4laG&#10;H5P9EDzYGGGG6LzaxIa/lY1N1q6cqrEzD3/ZlY+/7yrEf+7bjP85soOxE/9zcAf+H1z+Hz0mZP9z&#10;gHAd2G7AUp+Vqm5SJE0zdjt6Pe4nRbGRE9gNKXi9MRNPqE4PosIJFVUlMRK/JBOqnDRClUMl4Xcy&#10;t3qfFU/gwvGItu52gBdOr16MQ4RqD+OI5zJc9vPGzbAAXA/1w3lCdXjFIuRPHoOU0QOxe9kM3CJY&#10;T5mzveHnvM9Lwcf8VHygIspqfshPw7sC5ny0fa+ZT6mf6kl+PE8wMaYf7HKcL06ErjJj/srXzkHJ&#10;qunmjiL5SyZgw5wRiBjbE2Oa1kAX5rmdqU5dalQxULX+4Tt0Zx6rabU16FkuxLtvI6ykDVxBVfLs&#10;2xQLu2iqsppm1tqFPZpidV/XhJpmzB/VK35Gf5QFLcbu+HXYnxGFQzwJHSxhG3K7HWeojX1OtdQe&#10;bQgsawNtAUP1ADktYwXdUKmtq83b/MqqloXLCpFTsRRfxIeSsJDfFyosTJ+DyoJloaooTlQCSmcI&#10;G/pjgsr+8QqoCNNOASXVokcuSwhG6oqpWDm0C4Y1r2UGw2q2JBUj1Aels55r1ISuMv2jsXodCJMg&#10;0uBazZrUmtZD65qHQvdC0mj2SW3qmskcF/VsCV3x2+g7vp9AaYqtye0aG6hKPWfgbNwa3Ehdh58y&#10;AmgBg/AwJ5R5VRJzKo00yMTHbZm0eVSonRvx77uL8I/9pVSn7QSJEB3ikookoP5r7xbGVvxj7zb8&#10;+56t+HVbAX6hOjxKDceVwBU4H7Aa96hEL7OS8SozBa9Sk/AsORYPowlMRAheJkfjHZXpU24G/r18&#10;M/7r0G78fXsJ1SQb73JS8CwhFLeD1+HMqiU4vHwhdlOpDq5eirO+a3A5iCoVtA4n1hKARXOQM24E&#10;Avt2RtaUYTjks4iKtR6Pk0L5vXH4ZUMiP4/BHOXdRg3Yddu+PF2eQshp/X7KCDPztp+NWIODqrx5&#10;zTa5VMHySchdOMZEBk+EMRP6YFqbeujO49OlxncGLE0K06Yal1yXWmku++HNa5vRFF59G2NBZ66b&#10;gbX1TWev+qPmdmG+NaAFfIe1x1xNCNOzMbKWjcOeOOZSOUnYV5CNfYUbsa/YdTK2acT/BpXaYGU7&#10;aPIrtxU0BQw3ZGrPTtHQugXMqpYTLAuVM4xSOYGqsH1uyXPmVE6oRLVgspZPP8qpUJv4Z2T79Kf0&#10;5yxU1voZlSoqMrG7uAS7C5lfsZGVRAUgZM44jKBlU2GhMy2ePHpLKpBC6ypUNKEqaURFZwLVXUrF&#10;pS6lV8FCfVIqUOim2AMafG9m7VncvQm8B7VjTlUVDb5h7sWD3aXOD5javgmiJg2glZmC41GrcT3d&#10;H3cI1M+0gfcyA8zYt1ebmENRrT5sScafd+TSxhXhP/ZvIlSb8Y8DpfgHFesf+7ikvfvHzs34z/Ji&#10;5lLMqbiuEQyv2RgeJobix1AvHF8zH6cDPHA/lVBlJBKgBLxKpK1LisWj2Eg8IlgvEqPxNjnS5FT/&#10;fXQf/p8/XuTn7cCnvCy851n6JfOre3GhuOBDO0aV2rFoNvYRquPrPHFi3WrsX7kIZfNnYNPUcUgZ&#10;MRhBA3ogbcpQbF46GUfXL8GNiHV4lBSB56lR/A3RZljU6+x4vM5Nwktd78XnHmRE4OesSNzQzeNi&#10;1+FY4DLsov3a4rZ8eUvHI3vBaGTNGYmMGUOQNGUQ5ndujP51qzC//d5cBtKBJ7muzH9luftoPnvu&#10;+xEtdPOCevAZ2BwLO9fBki414a3O4G4NzE3gprStAw+qV8jYLvDkidB/ZAcUB/C7U8KxLz8Lu5kq&#10;7FGbKWTbYagdOcFSO/sdVGyD9uSudvk7G8gocC/NutsWmj5XqRbDCZfavgXLio4FS0sbX1i6fgeU&#10;AyYnUILJqlQFVG6g8vmD9ENNcYIgyfLpTyn0B51QWaD2lJRg76ZNJvYUF2Pnxg3YybNzXog3PEZ0&#10;NzPJdq/zfQVMruXXtIFMhLkUQB14FtR8feqD0mudmWPpYOqevqMaVzFnyMnt6mJB14YIHtXFzFCr&#10;Eeq6hqpjTfX4N0Q0larEYxoOhq3EldT1uE2oVLC4k+aHBxtC8LwoHm/LmE9Rpf60i1ZsTwH+vpfg&#10;KPYU4993luA/dm2iqvDx9mL8XWP/ygrwUddO0WY9Sg7HjTBvnCBQx9YtxuX4QNxlo37K3OlZQgye&#10;J8TiaVw0HsaG43F8FJ7FReB1UiQ+Ear/PLgT/3XqGP68uRjvN6TiHRvWy9x0PExPwNWIYOxdthAl&#10;M6Zg85wZ2EaQNkwahejBvZA4tDeSRw5E3MhBSJo4HPmLJqN01UyUr5mDE37LCLgP7seF4Ant4NOU&#10;CDxLi8QLgqVhTQ90M4T0cNxMCcYV2r4z4Z44sJ6grp5uBtDmLxmP3EVjkbNwLDLnjEL6jKFImT4Y&#10;Hn1aYRjzqi48Fh14LDRqfWD9H+g0qhiHoWLFaE2x3bo21vZvYS77WECw1vRrikVcTmvH3LdLY1q/&#10;poic1Au+w9sjcc5Q7EoIwF62i/3F+dhXUmzazW62F7UhOR3jdtimnEpl257JrdxgWaiKGWadAmCB&#10;ckJl2jXDCdbnoFJYxdLSrn/hhMnGv1InI4UCimFsn36AoOKP0Y8yts8BlP1zWjrzKe0E7RTBtG/z&#10;ZuxVaEcVaqcVYE9OKuKWz8DEDg1McitgZO00sUszHqymVVz5lA6UChYqVGgUhYYm9VBnMM+SfWt/&#10;g5GNXBOQTOXnzGcyHDyyI8a0rs986iszmqJLrWq0hg0RP3UwtvvMwW4m4WdiPXEjjTlLhj9uE6p7&#10;G0LxlFC9pvX7sCMHv+7JJ1j5+Atzq7/tIly7CNFOgaRlCf5GsP6sfqHCDPySnYSnadG4HemL014L&#10;cWDZVHPl8N2SVNxMjqAVC8K92Ag8oELdiwzF3ShGTDgexIThOcF6l5OOP20rxq+bC/E2LQVvqGov&#10;k+PxJDkO91ITcDEiFJumTUPysMHMm4YhYuhALGjTAotaNUFIv26IHz0Y6VNHo3DJdJR5L8IuAr17&#10;3SLsXjsfJ3yX41o4rW40rW50IB7SeuvOIg8yo8xN5W6lhuCqKn4RXjgauBw7184181LoXsE5tHwb&#10;qFLZhGrDgjFInzkMaVQrP9r28bR33QhTJzqBXlSpkY1rol+9auZ4DWxSHb0b/oARzJcX0eapP8rM&#10;99ersZkaWnnVbB4n78FtqFAdETm5NzZ6z8O+jek4QKD2byrBPnsSLlH8Hi6rWGprVrGccAks66QU&#10;Wq+Aym0FDUw2BBWXgkrt30JlgbIhZixQEqgvKgOljZxQWXUSUPpwU+Vzw6T+KP0QQ78k1gKlP8PQ&#10;n1LoD1qoKquUoNpfWor9XO7jc9pp+wpykO27zNzqX6PMu9M2tKVPF1gNvv0KjQmVVKsD860BjaqZ&#10;wbMalqSEWPP9ycvrVqO6o5/uSzWlYyMzrbP/kLaY2akRan2logcPet3qmNquERKmDcYefzY2QnU4&#10;eAmuJK7BzXQ/3GJudSczEI/yovFqS5rpBP64ayN+pVr9Wp7N/CrXNcp7O9VrO0HbXog/CaiSDfiF&#10;VupZejTuxgbi0voVOLR0Og6umYVbOZF4zpzsXmEyjq9fiUOr5uOQxyKc9vHAVeZDVwN8cd3fF3fD&#10;g/EiI5mfk4nXaUl4HhONp1HMuWIiCUE4roUGYc/ihUgdPgzRQwYgbOgArBvQF779eyNyxEAkU7Gy&#10;ZoxFwWIBtRj7AlfhSOga/j8P7PFdjJ1r5lE1l+JSoCeuBXrhBpXrTmIwfk6jQiUH4VpSIC7Q9p0M&#10;9cC+dQvNtVMb543EhjnDkT2fn811QZU1bxRSqVLphCp8bC/Mat8QPQlT56p0EDwm45rWwli6g148&#10;hjpGZpZgugfdEG5pj4ZY0r0hT3j1ML9jbTM+UBO+CKrA0Z2RvmwiyhLDmEPl4mDpZsYWHGCovZiT&#10;sYHr92CpfVnVUrtzwmVUi23U5lk2v7KKVdGHpTZOoCxcUqvKSuUMMfM7qCorlYVK4bR9+lBj+dww&#10;SSrlRxVFpF4/tNSqkzucMDltn1OlDmzZgoNbt5oQWDobHeRZaRPP7oGTB1KtGhqoZO2aV/3G5EJt&#10;aCc61alG0Fz5VHueGaVSKq9rfJ9Grver+40ZV9anPtWofQOMa1GTlqMVD2RT1P36SzT8VndgrEbL&#10;0RixkwZiry5lCF6GvYFLcCFeF/6tx/UUWkGCdT9bahVDsGi/tmdRsXLxiVbwUxmVa/tG/Kk8D5+2&#10;ZBMmV1n6LZP9F1mxuB8fjGtBnji2Yg7K547BceYlDzan4hXB/GVvEe5vSsdh3yVIGtYT/t3bIn38&#10;cOxdvhCnVq/A5fXe+CksCPcjw0yp/V5YCO5y/XZoIK74+uDIiuXIGT8WkYP6IZRQ+Q/uh4BhAxAx&#10;ZhhSp45BzrxJZm70srWLsM9/FY6FrcXpKEIS4Y0D/suxbfVsbF48GQc9FuCs10rmZ6twjbnW9cQA&#10;XE3wx8W49TgdsQaHApaaOzQWLhiL7DkjsGH2cGwgSIJq4+Lx2EDlkkoJqpiJfbC8R3PTX9WVJ8C+&#10;zIfHN6uJaXQHQ6lQ/RtWNbcw0hRxmuvPXOHbqQ5mt6tpIJvRhjlu21pY1rMpAkd1RknIahwszMGR&#10;raU4WrYdh7dtwyHGwa2Ei+3mc2A54aqsWjZ+p1wOG2gLF7+zgAyn/VOIC8Flw0JlwaqAyoIlmOzG&#10;Vqn0oQLKqpSBij+iUD+GIZWSb7VWz6qU/owTKP1Z7YA9DqC0k1w7aivPQqU4sHkTDm3ZjB1ZKdjA&#10;M+zywZ2MZdCl8i15oFpQhVoTInUAy/JpqJLyLXUGqyNYqqWOYN0BXSV1Jcjj6ONndqhvboezqldT&#10;M/FjYypeJ8I5SSX1Mb2x02s2c6oV2BO0FKdj15jc6nKiN26k0x7lhFKtmHcU0wZKsbZm4t1W9Vtt&#10;wAddSl/Cx4piqspGqgoT/YdJ4bgV4Yuzaxdj19xx2MIGeSUtBC+ocm/3FuLd/k14u78U9wtTcDJY&#10;801MReqk4ciYMhrly+bh0PLFOLN6FS55eeKy9xpc9FqDs6s9cWrFSuxfuAgFUyYjakh/+PbrCb9B&#10;fRAwYgDCxw1FMoHKnjsRm1bNww4q4X5/DxwJXI2ThOpslC/OxfnjBMHa57ccWzxmYdOiqdi/bAGO&#10;EubTVNSLUd64TKDORa/DCakUcykVJ/IJVSZzp0zCoxJ6FkOVvw1UrYw5I5E2fQgSJ/fDukHtMbyh&#10;7vz/HQYwH57YvCZmtK6HIQ1+wADmviNpAXXjt8mtarnm+etQ23VNFQGb1b6muWHBWt0TefYQbOc+&#10;PLylBMfLy3Fi504c3V6OI9sJV1mZaS//d6FSGKA+o1zq8nHaQLXr/FSXA1Nbd0KlcNpAKz7ixqgU&#10;w0BlgXJCZRVKH6IPtFBVWD53DiWFElAlklQDlftsoB/vUCinSlmFckJlgOK6oJK0H9hMeadabUuJ&#10;wfqJA8xdOrrW0V3/vjeKpRBM7RmyhHpeFSb5do3tE1S6/Y1mYxrYuIbp89IVqLpt5preTdGT27RS&#10;9a8mDzqh0jClXT5zcUxXtoauwLEID1xM9KVieeFKko+xgfc3RuCxJkQpScbLTSl4XZqOX5hnqdT+&#10;ujjVzEvxujgdz3RxYEIIfopaj0t+tHe0fXlj+2DXqmm4X5KCX3YX4sPeEnw4sAnvCdWrHQV4VJKB&#10;n3ISCF0Ejkevx36q2y7PJSifNxvlM6czpmHbjOnYNHUaCiZOQNrIEQgZ1Bdefbtgdd/O8B7Yg/li&#10;f8SMHYKsWRMI1HzsDFiN/cFeZs72ExE+zBX9cZ727gLt3dnkEJzg9xwI9ULZuiUoWjQF22aPx8HV&#10;83A6zBNnI71wKtwTR4J4khFU/O05c0chbeogc/m8ihRZc0cgh3mVgMqaR7WiBUyZOhCho7qavKo7&#10;T3r9ecwm8thNal4LgwmURlaMa1EDU9rUwQS6CHM3+zbVsaJnQyzu3hhLe+m+VLXgN6ID8nyYS+Vl&#10;4tj2MhzfsRMnd+8yy2M7duAIIVO7UVsxUDEqQ2XzKxtWsZyhtmoVy+RY7jzLOLCUVNPWjf1TsP07&#10;FcsJlVUqWT/TT2VhsqENBJXerA8yCuVWKX2JVSk7pk951Cb+sAql4o/VH9Cf0p+zf9KqlGAy4Agi&#10;R5i8iiHADm0laPLQxRuRuHw6pnasj0GNq6Mbz3ydFfTlmupZlT91BrcmUOrD0l0S+9T73kCla6iG&#10;N66KnhpdwefUB6JLDJZ1rc/k+Qe0qVYFXQjjpLYNETqaSrV2Dk5FM+cgUIfDV+JsnLfpt7oQ44Ef&#10;k2jFsmjFdMFiUTye6hqrzWnm6t/XVKxXpZl4UZyGZ3lJeJgahZ9jg3CFYBxZOgM5o3rT3nXE2ei1&#10;eE5le7urAB/2FOPjvk34eHAr3h8uw5u9m/ByTwme7dmExzsL8RMhu8B8bH/AGuTPmYa0CWOQMHIw&#10;opg3BQzohZXdO2Bh1za0su3g0acjvPt3RdSogcia6QJqB5XpAKE+wjhOdTqbFIrzBPZCRiQuZkXh&#10;fEYEzqSG4URCEPZH+6LEexHyF0/Fbs+5OBGyCqcj1+IUwTocvBK7CFWpx3TayVFIJzh5i8aZ6t8G&#10;wqXqXxbtXwbzrHQqVcqUAYga0wMz2zWka6hCu64xmNUwuEF1HovqPIHVxFQCNaV1LdrCquYkN6Nt&#10;TXNZvSqBup/V/I614Du0DbaE8/u3FOMEQTpOkI5TqWwcdUDlVCunYlm1UljArGrZEFhyVSbXElxs&#10;y2rTBQRLwlFhBd2K9b+BJXYsWF8IIkVKFMO9XhkqeUurUAp9qS2d68col6qwfPyx+gPq2NUftH/U&#10;rluoBI9VKOf6AUHFHSb/rE6+rXFB8B7Xh2A1MLPzjG5dFwOa1ES32syreDZsQZBUEdSstLp1jkro&#10;KrEPqK+51783w5T60uMPbsCkuXl1zGciPL11TSqdZrf9HqNb1Kd16s6z8XScjPLEUarVIYJ1Ot4H&#10;Z+O9cT7OE1cSvEx+dSuTeQ0V62FhnJkA5mlximsevYJkPN6YgAeZ0bhDlboW7oPjHnORP6Y/1vOE&#10;ULZ8Ku4VJeMNVerdPqoU4+P+zfhIoD6d2IWPJ3fhA5cfTu3FuxN78PLANjzaWYSft+XhEnO0/Qmh&#10;KPFZjpSZY5k39YRHr/ZYSaBW9+oAv8HdETdhKHMdWr6V87ErcA0ORPvjKBP8k8lhOJVMoLJicD4n&#10;Hhdy43E+Oxan0sNxipAdTQzCXkJVun4p0uZNQMHSacy51uJ8LG1igh+Ox6zFXtrhrV6zsHHBGCrV&#10;QOQtGEUAx9L2jTRgZRKojFnDkDZtsHk9cWI/zOrQ2AClOy02qvINc90qdA5VmT9pTr8mmMQTnO6h&#10;PK9jXVq/ZljSpS7z3ebmBgbz21VD8OhO2JkSRqg2GdsnsE7solK5oZJaWQv4fwcs65Y+CxbbrLGC&#10;DLVl1QbkwEzNwB1q+58DS1bQ5lcVHBEuA5WlzYYTKqtQBia35yx0qJQBSlIqSdUP5Q+3KqU/pz9b&#10;ObQTtEOs9fvcutTqwKZi7C/IxgZalPU8A3oM7YwJ7eobsPrQo3fTnRKpUC2Zb3Wq/b3rbvM8I/Yh&#10;VJpBaRgPZA+qlmZPGtpYk75UwQzNgUCL0Ze5Vrfa1cw9bNcO7IS8heNwNGQ5TsR48QxPyxTrRah8&#10;cD5+rbkk5EryelxL9sP1VD/8nBOBBwXxeFSQiIf5CbifE4t7GVG4w4ZwNXIdjnstROmUEfBuWx+p&#10;E/rjpibP3FWIXw5sZh61mfnUZryXSh3aio/Hd+ATofpVl9ifO4hP5w7h/al9eHt6P96cOYjHh3fg&#10;p10lOJeXgr2R61HisYA5zUQ25PFIp9XLnj8FRSvmYpvPMuwO8cbBmCDCEoqzWbG4kJeI8/xuxdmc&#10;OJxmnCJUh5KCsT9mPfZQxXbH+KLIawFSZgiQcaY6eDkpAJeSA3AmYR0OhXugzHsu8haPoxoNQNGy&#10;sVQq2b/hyCZoAkqROm2QUbLkyQMwo31j2nKe8KrLUVQxA5wnU6HWDGxDhW2EqS2pWlSq5T2bIGB4&#10;eyzvWpe5WAvETO5m5rBImTcMe3NScJTgnNy5y4SByQ2UsYDMrdROdCK2UCn+FVifVSx3u63IsRQE&#10;SymNqRe427uFyi7/FVhiRzx9oRU9YUMb2HxKb3YCpS8yeZQbKqdKWaC284frD+gP6c9ZiCqHVSin&#10;UhmYHHGQZ6EDm0uwIyMBGZ5zELNgHPwm9cfcns0womUdM0lmZ8LUnrlRD9qMQU1qmGun+jbgOnOq&#10;oYRKE2dqdlvdjrQnARvTuArmtq1u5lTvWacaxresB8/+HZA9bwwO+C+mXfLEMYJ1PNoTpxN8cC7R&#10;GxcYAusyH19NWofrGs2eHU7V0pzjDIL1c3aMmQr6bOAq7Jw/CcFdW8KvZ0ucjPfH491FeH2w1BUE&#10;6peDW/D2SBneHt6KD8d24OOpPVSr3fj1whH8el5xGL9ePI5Pl0/iPePlqQO4t3crrhVl4UxKJA4G&#10;rcE+Reg67An2ZnjhUBSVhSp5MpnWjtbxonK0/GRcpIKeo0qd3hCLE1Ssw6kR2BXjh3LmU9sCPbAt&#10;aDU2rpqN+MmDuQ/G0nIuxfXMMFzPCDF55eGwldjiOQO5snqzhtAKTqYFHI3MWUORQyuYzmXmvJGE&#10;kkpFsBIn9cN0QqXRKl0Z3Xh8RjStgZV9WsBzQGss7tYIM3XZPMN3cGuEjmyHdQObI2ZKb2QvHoHU&#10;2f2xOWwNjpQW49SuPTi9h7F7TwVYsn42rFoZsCoplnVHlcFy5ld26YRKbVptWxVBtXWBJQZkA/8V&#10;VOJF3Fi4fgeVBUqhjZ1QVQDlVqjNgskNlLMwoR/uVCn7RyvDJdk2do9h7aB2ks5AJrS+jVFG71xS&#10;iLLUGJTGBaModC1C6d/n92qB8W1qY0jzOuharzqGtayNie3qGqhURh/RvKZJjHUpvaDSwFqploYu&#10;zWxdg0smztx2QedmWNG7LdJnj8SBwKU4IZXSLKyJPgaqs1xeJEgXEqhY8V64RLg0j8X19GBzx467&#10;G+OpXLHMuaJxNc4Px9YuxMYJA+HZvhFKVszCj4UpeLAzD0/3FOL53hI8F2CHtuDN4W34hWC9P74T&#10;H2T/jmx3QXXhqImPZw/hT5dO4M8/nsOnH8/j1Yn9eFRegrulG3F9Qzwup0XhYlo0zhOycwTpPOOi&#10;Ij0Gl3OTcWVjMq7mp+JCdgKBisOxjGgcSonAHqrYtkBPbPNbhU1ei5C7bCbipw5HLE9WBcsmEdjl&#10;uJ0ThZ+oxpf5P48QKuVUqvZlzxmKLaunIncBVW02oSJoRqloAROnDTSFCtm/ae2b8CRXA30aVsdI&#10;DUuiOq3s0xxeVCqPvs2YN9XBws71EDGqA0KGt0b8dH631wyU+i/E1tCV2JeXgZME6cyevTi91xUn&#10;d+/GSVpA2UApVWWwbKgtqXDxrxSrslrZooXasbF/gsptAW2p3cJkl3JvFqrKYP1LqLSR3uS0frZ0&#10;ri+0lk8gbXOrk7V8+gOKylBZ1dKftmGhUkiZBNNRt7wrjORzx6kCdHgrwdtchMObClActhZhM4Zi&#10;kSay79USU7s0wYT29ZlzNTTWcGSb+hhLu6FZaTVHhWASWFoOZ541uWUNjCVUU1rUxOo+bbF6QCck&#10;ENTd6xfgZPQaqosPTiX54lTiOnPrmItsXJeSBdYa5hurcYmQ/ZgehFu67Uym7u8UiVspobjIBP+Q&#10;13wkjuoNv74dsNt/Fc4xf7lRmIyft2Ti0a585kr5eLZ/E17S/r0mSG8J1duj5YRrNz6eOYBPVKr3&#10;J/Yyx9pHuI7jr9fO4S/XL+DjhRN4c3Qvnu8sxZPtRXiwNQ93CjNwKz8dP2Yl4HJ8GC5GB/EEEEnQ&#10;onEuJYZWNhgHQ3xQvt4DRcvnUm0Ix+zxSJowDAFDesOjRwf49OkIP/7/ZFq3Mp95OBK0jMobZya+&#10;uZYRhGPcH5sIVQb3d46g8pzGzxnlKlLMG430mUOQykiYOgApBCtuQh+MaVUfvRsIqFqY2KYWZnes&#10;B69Bbcwg2RW9mmBJ1/oIJ1Ap03oibcEIbNQdJZmPHspNMqMnjm7dTIUiTA6obJyicpn8yp1jWbDs&#10;yVjtSG3LnrzV5j4HlhMoiUJFwYLt2/ZfGQuonIogCSYbztxKYaFSGKgqw6Sw1s/Saa2fUSl+cYXd&#10;E/UCyq1Ou/jj7RnCGfpjFiirTFatnAqlHeQESjtPcYpnqRN87sSO7TjOOFCch9L4EMQuGAvf8b2x&#10;bGB7TGMCvKBPK0zq2BDjOzTCZAI2lLZD12UJrC7VNWnmNxjWsArGNquGKZpwpGVNePRug3VDuyF6&#10;8kCUr52LY8whTsZ5V0ClgsU55VUpPgSLNjBxLZe+uEaobmZF4Bahum0GngbjfJgn9qyaieC+7XgW&#10;7o3ydYtxONIHZ1JDcS0/EXe2ZePe9lw82rcZzwnSy8NleH10B5WLywOKbXi1byueE5oX24vxYlsh&#10;Xu/agneHdhO0g3jLEFjPDmzHg7JC3M5Po2pG4XSILw6sWoKdC2Zj27xZ2DJvJkpmTkHuxLFIHDYQ&#10;UQN6I7R3V4T27IJ5LZujbZXvUPff/ogOf/wSPp3b0MqNMoNk9/gtotVdj0ebU/CwKAE3skJxJNKT&#10;QE5BxsxhyF80Clu9ZhKq0W7rx1yKQEmljFLNGITwMT0xrAWteSNCxX2vqcd0hW/AqE7mat81tIDh&#10;Yzphw/xBKPKeje0pUaYgdXJbCU6UleJ4+Vac3bcPZ/buM+okiM7osTsEli1a2KVtMwoLlrOdqQ0K&#10;LAtXZai25fymVLYCKKiMBWTbt31WlaH6VzbwCydQelEb2TfoA/7J+lmoHAplVUo/2kqvVScnWBYi&#10;K9P2sXZEZZjsDtVO1A42VsBtCU7u2snYgX25qUhdOQMh0wbDn15++eCOmNOzubnL/aJ+bc0ND4Y1&#10;qWYuUuxd5zv0oAXUTQrGEKhJzX7AzFa1sLxbc/gP647YqTwLr5llJjVRkeIU1ekM45SgovW7RKiu&#10;pK3HlVQqF3OsaxnBuEWb9LMmRtkYhxtpobgU44P9a+cjfGBHpE4fgU2rpqPcdzEORHjjRJw/LqVH&#10;4Me0cPzIs/I15jxXadWuxBO4uBBciw7G1TDCGuaHywHrcDHAF5eD/XAt0A/XQwNwMzoMt2IjcTM5&#10;DlcTonDK1wsHFs3HjjkzUTx5IjZOnoANE8chbewoJAwZhKi+PRA1sAciBvRA9ODeiBk2AJ5dOqN9&#10;1Wqo9sW/oekfvsLqli1QtngOdqxfijLPmTgYuBi3qFDPd2TjSWmKuTHBodBVyFsyiVANwaYVE7CV&#10;+ZVGp2skhWam1UDaFL6WNJ35FO2f34juGNWqHp1CPczq0gieg9sjYHQXM+zId1gHJFPt8pmXlUWs&#10;xqGibFPhM3nTrnLmULsI1F6cO3AQZ/fvr1AnJ1BWqWwbUWjdth+dmCuDZU/qaodOqCrbP9Nn9Rmw&#10;xIDExWn/LCM2nFbwC6c6WcvnpFIfKKBk+xQGKv0QQiWFMiGwuNQPtgA55dc+thCZIoQbLqmUVajK&#10;QGlHaueeO3DAhF0/e/Agzh88xJ28B/uLKN/xwSgI8kDsoklYPqgDVg3rDI9hXYyCjWRupcrfcC57&#10;1f4WA5hj6Qw6mrnVdCrV/PYNsIo5VfikQchnTrEvcAmO8ex8MmEdzqQFUK18cYZ51aXUdcwxvAkW&#10;oUriklDdyInEz/kJuJuXYGzg1aQAHPJdiLihnZE5bRhzkWnYHbgcmxdPgU/3dpjdtjnmMLx7tkPK&#10;qP7IHTcCBeNGomTyOGydMR5bp41G6ZSxXE5A6eTx2DZrKnZTdfbNnYGD8+fg4LzZjLnYNXM6ikeP&#10;RN7gASiiGu1c540tK5ajcOYM5EyahNhu3bBh3FBs852LnBkjkTyqD6KG90W/2rVQj+rU4MuvsahR&#10;Y2zhdxwP9cWeYA/s8l3AfHI1HhCml+Ub8HRLCm5sCOf+WIaM2eqHGoBtzKdKlk9C2ozBZpiSgYrr&#10;iQQrgVAlcbmKJ5QJ7RphSd/W8OJxCKYdjJzSl1B14bIPslZOwnYer1NUpHM8nmcIynkeT6mTHmtd&#10;YY+3bQNOqOzJ1oYeq+1Y1fqcWqkNOpWqcnndgqVagVUsJ1RSKwOXGyorPlq3kFnVqoBKoRcEks2j&#10;FLJ+gsoQzDAFCrf9s9ZPS1Og4A/WD3dCZOGyj/fzj1qg9MctVAYopzpxJ57hzjwroLiTLxw6hHOM&#10;84wLhw+buHj4CA/AAW67B3s2ZmLPhkTkB3siet4Y2sI+WM+keSEt4XBCNKgxg5ZEeZXuJqIbv01s&#10;Vp3A1UbbmtUwv19HM+J6t99CHA5fZSqAp6lUJwjXSU0DnUqVSlmHqxl+uJSmCMD17AjcKUjEz3nx&#10;xgJeTwvBqeCVyJ00ABtnDMO55ADcKk7GlcRwpA4fjj7ffocqX3xh5nlf0qsVlnRsBp9OLeDVogFy&#10;p/XDjrWTkTSwG9L79kTRkIHYPm40DsyejqME6+iCmTi2cDYOTJ+MPVMnYO+MyTjE5056rcTFuGjs&#10;WbAA5bOmo3D0MBTQ8p2I98f1nRtQpGIC8521Q3ui6Xffod6XX2F+w8YoGjgQR71X8b8F4UC4t6n6&#10;XeD/fVa2AS/LMvF4UyItbjDKfeabXCl79hCq2XRawDGmfJ4xayiS+Lnxk/shhhHH5+KmDcGS/h0w&#10;tWtzM9eI58juWD+2JwLH9UDQ2G5IWTENZUkROLVjGy4fPeY6jjqeOq7uY2zXLVjOE6oAtJDZcMKm&#10;k7FyLYGldmVP3oJL7U8nfLVPuSoLlg21Z1MFlGIJLEFFtRJUYsCGmBAjVqE+FwYqK116wqqTBUoh&#10;+2eGIunLGKX8YlPx0w9yq5V+qIXKjO1zA6Q/ZM8YCq07obLWr0KhdPbRjnICZQByhXP9kuLIEVw6&#10;epQ7WBZxF23EDpQmRcFv8gCE0fN7juxm7sqnmxvoep4BuvSAOdagBlUxqpFrdIY6Kfs0b4D4GSOw&#10;3WcuDoWvZKzC8bi1RrFOcHmeanWFanWVSnU1IwAXUmjTMkJ4NtfNACLwU1YUbnF5NTkQh3wWoGzp&#10;JG4Xiqe78vD64Da8yM3CrqnT0L9GDTSr+g2C5k9Cpt8KZK2ew5xmNE4leOPluXKCG4aT6z1wJcAb&#10;N9d64UFUCF6X5ePT6f14lp2E++FBuEs7eC8+HI+3bsTdonRcWO+Jw7Nn4pAHc7hQH+xdOQ/3Tu3F&#10;g9O7sW3NREQzhxnQpA4af/U11rZui7LRY3Bw8XycDPamKvviaOQ6HKKiXmWe+MJMvZaBx8WJuJwa&#10;iM2rZhCg4cin5du2ajJy5gw3fVEaRJswpT/ipwykdRZQgxFFCz2BJ4nBLethMsFaMaQj/AmVP09w&#10;ScumYW9+Dg5v3UxF2osrx47h8pGjruNXKcxxrgSXhagyaBYsC9dJt2o5Cxhaqr3Zk7zaqETAFi0U&#10;FipTtGAILLV5U7DIcI1xtVBJdD5nAW18YYGy1s+qlBMoa/8sUAoRvZU/REDtIEwCygnVP0FEgASR&#10;VSf7h1Xd004w/lhnGzdQBioBxZ1rAHLsdKtUWr9MoK4eP45rx0+Y5SUeKO3w8KUzMapNXUzv1cZ0&#10;Gk9tX8/cqKAfY3DDahjIGErQND9go++/Rf3vv8OaUX1RtnYu9gUvw/6QZWbIknKq4yqxx3ianOpq&#10;+nr8mB1CoIJwNmE9LiUF4np6qKsKSLW6vSEal6LX4aD3fFxM9seT7dl4tb8Eb3ZvwvPUBJRPmID2&#10;Vb7DkK7tsCE6hDlFHg5lx+H61nR8unEUT/cX4O7WFDzbtwU/UUmeZcXif17ewv/3//N/8N9Pb+Np&#10;agQexgTgb7cu4L8+vcA/fn2JG8mRODB+BC7lJuHumQM4nkIV3bcZV7awESwbj3Gt6qJzlW8Q1bUL&#10;9o4YiUNzZ+OkvxeOaFxgjB8VNYw20BPXs8LwamcOXm3PxIPiBJyJ8yZM48xFiCXLJpo5/nTpfBKh&#10;SuZzsRP7IoHLGKqUlt7cf90a1ELXuj9gYsfGWDmkE5YNaIvkVfNwsDjP1fjZ8K/wGF09dhxXqVYC&#10;S8fQGZ8Fy720kFVAVQkuJ1RqXzZs21N7lJOy1UAbKroZsAiUQlCZ3EohxRJcbrAqQ1UZMAOV9YdO&#10;lbJg2QJFZaiMUrktoGBS5c8A5ShKVEClP6Qzhv6gO38yveMMybW1fVIpE26wtCMtUFo64broXuqM&#10;d+3ECRNXFTxYN06fweb0ZAxqUR+9m9TG2I5NsLhPS4xqUdPcVkdzAI5qXssMuhVguvNflT/+EcPb&#10;NUH+iinYRQuo4TkHwlbgeMwaHE/w4dmcNitxrbGA17KCcH1jJNUqEGfiBVYAbqSG4OecGNzNjcWN&#10;xACcDlqB89FehCqHSrUZb45ux7tDO/E8NgY7xk9gblcXvTq0QaSvJ46XFeFqeR6VajeendmJl6e2&#10;4f21o+aCwefFKfjvFzfw//7zS/y//voWr3bl0Jql4O+vH+HfX97F317+jOu5cTgZuAr3CNTNA6U4&#10;nhON63s341R2OP97M/QhUBt69cTxqVNwYv5cYxkPB3riYJgXzqVH4hLBPR6+BjeZI77ZU0CosghV&#10;Io6GrUTmzGHIIkjbvWajbM0s08GbRHVKmDKIUPU3ChU9ZQDVaghm9u6IjnV+wICmdahULTCyVR0s&#10;G9YDR0qLCA+tOgG4TMtugOIJ8CqP3RWBJLAYOpb2OR1bJ1TOsFApPTApghsoo1SygA6o7FJAWYdk&#10;1UohuEyeRXGweZaFyuZWJr+qBJZTsWyIIbH0hTPhslDpjTZsxU9h+qfcCmVHTxilIunmRxIoJ1QV&#10;KiV/K6j0BwnUUQdMOrPYHEq2T0ApznCnWZWyZy2zzp3tPKsZlSJMP544+Tu4tG3Y0oUY1LwO+jap&#10;hVk9WmBBrxamGjiUMA2jFRzRTBM51kTPBtXR5Ifv0KNxHcRMH14B1Z6gJThCtZINVIfw2djVuJLk&#10;jcuM67nhuMac6kycL87F++HH9DBTCdRNAn6iJdRl6GcjVuHhlkz8cmQb3p7YiXfHduLNzlI8Cg7C&#10;+fnzsbpbJ0zs1Q4xPsuRx0b+894CPDy+HS9Ol+PXny/g441TeHVkE/5y5wz+8fwm/uvNfXy4ehAv&#10;TmzBu5vn8OH2Oby6fATXStNwg8p0/yzXy7Ixb3AvlKVGYmvQSsytUwObBvbHqVkzcGrBHJzzWY3D&#10;61ZhJ63n0YRgXMqMwcU05jmRa/EzQXqzJ59QZeNuQTx2Mp9KZZ5UsHCca1oyj2lIVQfv5IGIY94Y&#10;M7k/Yvl6NJfRM0diVr9u6NGwFgY0r4sejWqjf6MaKKFN/fHUKfx48qSBRepkgFJIqXQcBZSBygWW&#10;hcoedydIBiz3umAyqQLbj8mrGGpTtlhhTuJauu2f2qPapaBSG7U5lqBSG7ZgqX2bokUlqJwhNgSV&#10;mFH8DipLmX2xskLZ4oS1fM7KnxRKP8ZCpR+qsEUJDY6VSn0OqmPKodxAaefYnWbyKIZ2pnashcfC&#10;ZdXJhj1Asn/WAur5azyIR7dsht+M0RjTrgGjITzo8Wd2aWxyqiGNaFHa1sOYlnUxqHEttK1VFc2q&#10;f4+Vw3tjp/9i7A5YjF3+i3CAVlCXhByP9caJKA/aP3/mVQzmVTfyonCeanUqVmX2ANymUt0vSsED&#10;XS6fHoILUZ64vykVvxwmVEfKCFe5ya8ebUjGg+BA3PVei0PL5iFj5RwEL5qGs1uz8OPOfOzg5725&#10;dgLvCc0vVw4ZwP7j6U387ekt/O3JTTzZn4dnJ/lZV47g6dn9uLGnGDcObsWDMwcJ5yp0+OoPCOre&#10;CfsnjcS5mVNwbfVynF+5FKdXLsGJdbqz/ELsClmLU7SSF5LDcT4pFGd5YniwOQWvd23Ey7Is3MgK&#10;R9HSiUibPtRc+qGbvJVymUSAEqlS0RP7IWpSfxORXE9cOR+T+3Q1U8C1UHz3B/jNnoibp0/h5tmz&#10;dA+nXcfHqpTCAVDlsEDZsGA51cpCpXZkCxW2vG5hciqUdU8WKoWFyhQvBJXDBlaoFcOU2CtBJVYq&#10;A1UBlQVKIfr+le0zA2elUvxigSTLZ+STy9+V0vXjdVbQ2cEBlaJCqbQDGDq7OKHSDrNAOeGxO9sJ&#10;kg27jXPdKBYf69J836kjML1bC8zt1QoeI7phRtdGmNCmjum/Gte6LkYRrD6NaqJNze8xuVsblHjN&#10;wa7AJdgdtAx7ApeZosURgnUkdAUupvjjRm4krmUG4Sahup4bhdOaaDJmHYELw13atYeb08zN4q4z&#10;8X+8PRe/0JK9JUy/HNiK14e341lZHh5np+BxQiwe+PniwpwZOLRmGY5SXdLXr8Li0YPw4+FyvH9I&#10;gE7vxq8PruNvz+/ir09u4b9+eYSXp3fi0ZEteHnpEJ5dOITj+SkIHD8A6yYNw2Aqbnq3zrg5fw7u&#10;e64guB74cS1zw1VLccRjKXasnIdNq+djX4QvThOqM1Src4k8ASQFU1UzmFNl43lZhvmfOfPHIGfu&#10;GOzynY9DwctRsnwykghREq2eOss1C1X4uN6ImzUaGX5rMbVfDzSnlW70zR+oWp1wYusmXKcVv+5W&#10;qms6Xm6o7HGyANnQsbfW3qw7nrdhwbJQVQDlhspZqHBCZZVKobaqNqu2a+oBbqhsVVBgGbUSWAwD&#10;lsMGWgv4WagsSDasUolEp1r9E1T6IQJKSwuVzgA6EzCs9RNUhyoplVRKUH1OqSxUUicLSmVwKp5z&#10;PF85jCXkgdTZ8EBxAULnT8G8Pm2wjMnz0kEdMLdHM0xq3xAT2tY3k20OYu7VtX4NdG1QA1GzRtH6&#10;LceekBUGrP1cqsyuiflPxXrhJvOp6zmEhuDczo/BlcxwnEpYzzN+IH7KS2A+kmKG+vy8MQpPypn4&#10;U0ne0J79sn+LUauX+0vxZPMGPN2YgQehQbjvsxZ3fdbgMlVrz9SJyBo5FHmLZyF37VKkzRmF86XZ&#10;eH37At7duYgHJ3hSSvbHQX5XadAqxPK3zuvQGKOr/huW1KuO3UMG4YnHCjzj5z3wWoXrnitxZsUS&#10;HF29DDupJsXLZqJ03XIcjPHHyYQQqq+fud7qQkooTwapeLmDv2tbOo5HeiJr1kiUrHDNMqX/rrvR&#10;JxIqVfwMUBP6ImJCH+T4rkI01bBzg1po8OUXmNitNcrSEowK2WPhUikeP7f90/PGgVSCqnLYk6kK&#10;U7ZYYduKhcpYP7YlC5WU6nNQOcFyqpQEYqeAckOl1EZQmfqBBOUzYFmlshbQCVaFUlmgPgeVPsjk&#10;U7J+/DLTL6Uf44bKLAVWJaUy9s8BlIVK+ZR2gnaGcikLlfNspB1eAZBbdbS0CuQMJ0w2rp10QXXt&#10;BK2hrGDZVqR6L8PSge0IV2ssG9wJM3u0wnjawjFtG2BgkzoGqja0gUuG9sQuQrUjcDF20vbsDlyK&#10;/cFLsY851kEur2YFm5zqajotH6G6XZiEC+mhOEULdYVqdX9TGh6VpuMu4Xu4KQUvdjL5313sgoqK&#10;9ZLLx1ty8CgvFQ+TY/AgOgJ3/dfj/npvPF3vhYdsoFfmzMTh0SNQNrQ/SsaPwOaF05A3bSRi+rVH&#10;YKfGWNepCVa3qoegdk2wkQpxYtpk3Fu2BE9XLMfT1avwzNsL97zX4NzSRTjM3HL/6qUoWTYbxWuX&#10;YGeYD45RnY5GridU/lTaIFzO5G+l/RNUD0sSsct7HjKZL5VzeTRqDf//cjO/X4JyqYn9zVTZ4eN7&#10;I2zyYCwcPRTt6tWCLhJdOrIP9uVnu3KkIwSIymSOic2bBJX7GFlbr+PtBMgZ9nhqXVA5q30KW6CQ&#10;49FJujJUFiRnCCpnPiWVsiV2Y//cUBkLKLDcimWhEhfiw6qVEywDlS1S6AULkw29WR9ilUpfZsb7&#10;8ctNPqUQ5W4r+E9Qua2fEygNmK0MlcJCZc9QVqmkRgYqN1CVozJgeu5HN1CyHTfPnDF+/jrj/L69&#10;5n6xXuP7Y+GA9pjWsw2T6joY2qoBBjevhw51qqF9w3qY0KsL8tfMJVjLsCOAjZBQ7ZFiGbCWmosX&#10;r28IwTVCdUOXgNDu3cyLxxmqx5kEf9zh+qOSZNylTbyTHYEnm9LxfDtzFSdm1BEAAPd/SURBVIL1&#10;ancJXlK1nu0qIngb8CArAT9rCFIAoQrxxxN/Hzz388HLwPV44bUGz1euwOPly3Bn8WLcWLQQl+fP&#10;xblZ03Fx4WzcXr0SL4MD8D6IwRztjb8/Xnh749k6HzwOCsTN9etwglAd9FyGravmo4i51BZ/D+yP&#10;9sPh2AAcDHX1U52kal3NjsG9wjhj/W7yPxUvnoC8eaOxj/9fl8PsYZ6ZNnUwokb3NHf4CGVE0QIu&#10;GtgVLZlDaZo4n0lDzEgJAwwBMlZPUPFYCgpVAM1xNfF5qPSc89jbY6zX1PEvsIxKueH6HFSyfzav&#10;qgyVgFIb/R1U7nZsoZJSGbVimD4rtn0x4FQqpwUUOwqrVv+kVE6FsiolSvXhAqpMX+yGSrbPhip/&#10;v8up9Gcc+ZSgMiPQ+Yf1x/83qOzONfbOvWOd8VnI3BCp0nSDIN1icvxPce6c+Y7SpGj4zxiJqd1b&#10;oC9h6tKwFrrR9vVv3QwDu3bHoG7dETZvMvaHe1KtlmK73yLsVt9V6HLTh3WYS43gvpGjcXwh+Kkw&#10;AfdK0qhesQaqaykheFCQgPsbo3E7LQAPC5LwdEs2bVUunpXn48WOQjzbWYQnezfjXhHzr6Rw/BQT&#10;gjsB63DP1xuPfdfjVXg43qel4kNCIt6HheIDH39MiMeHpAR8SEniMhF/KSrAXzYX4UNiAn6JjiJg&#10;oXjk44u7vr74cY0nzhI6jZrYvnoRSqjSmwlUechaHI4LxCGCdSDch2CtxQlCdSU93Nzh/jHV6lSE&#10;J3JpK7eumoHDwSvMLUl3rJ2D1CmEamwv5lF9EDKmJ4InD8WayaO5H1vDc0wf7M/Los076YKHYfqj&#10;BAmXOqY2XFD9VuEzJ1Gum9K6Gyh7gjTHm+sWQPseawMroGJ7soUKO6rCWaywNrCy9bNhcyoLlIFL&#10;qqXcim3fKtW/UiunBfzCUvYbVK4ihd5YWaUEk1EqhlEo/TAle+6oUCqdEdzWzwlV5X4pC1RlqCqA&#10;4g79nVLJzhEaZwgiqZBAkioJntuEx4YFyq4LPI3E2JWbhTUTh2IY86luKlLUrYlhffphZP8hGNij&#10;LxaOHYkt65dgFxvVFp8FBGsh9oWtgCaG0fhAXRJykznTj8yrbuZE4b7yqOJUXNsQjYvJQWaQ7aPi&#10;ZNcVwpvT8WRrDh4ryjYauJ5y/QlV68H2fNzJT8Ht5AjcCvbDDdq2215eeBwcjA/cx/9x4CD+c/ce&#10;/G3LVvyZ+/gjT3SfcnPwPisDfy7fjr8fOoh3PLjPwsLwwJ/KuXo1zi1ehNOrluFUsC/2BHhis89y&#10;lAaswdagNdhDZToc64/9ET7YF+rFE4UXTicG4VpmBO7l6YLLOOz1moeNc0bTAi7AsVAPHA1eScCm&#10;I3nSQEQboHohZHw/BM+djJBFsxG8YAp25WS6VcmlUpcOuxq/+qV0PC1Q5tiacCnV757n+/SaEyiF&#10;UT4+b6MyWL8rVriVSvNaWAtoQ2BJrdRG/xVUplDhCAFmoVJYK2jVyoIlfixYXwgkG9b+WaVyqpSx&#10;fm6V0pdbpRJMUinTR0WoVKywlb9/BZX+vEByemPtIHsmuizpF0iESCGYzFIQycrJ0rlDQFlofjp/&#10;/rNR+TXBp0qUwPKaPAL9mtbEwC6dMGXcZEwYMQZjBg3DmP4DEbd4OvaGrqJaLceWdQuwkxbwQMQq&#10;NkQqQORq/LghjPYvgmoVijsbY3mWzzCTZF6mUl3PiMBjqtezrZnGCt7LT2SukmEs36PNWXwuEw+p&#10;Xg/KC3C3LA8/FVCxUqNwI9QPP65dg9u0cPdp4Z7HxOBt1ga85z5/m5OLlzGxeBkVhedRkXgeEYkX&#10;MdF45OeLO1SmH1cux/nlS3HScwWOBXhht78ntvh5YLPvKmP7yoOZG0X54kCkD/8XXw9ebTqAz/P3&#10;3twQhQdFibjN/7N95QxsWj4Nh0NW4QRV6lDgMmxaNhlJtHsRBMp/RDcz5/2RbbrGTVfo7jBKY+we&#10;YREctuFbaJyPDUCfAUVhVcoZTrWyn6PQSbgCKrdaOSuAUisnVIp/pVZOC+gEy1hAgmQKFlq6oRIb&#10;nwNLUQGVEyirVJZMVfxsPiWgzJc7VMoJ1F6dCRi26qezhf6cAYohoKxKaYfYqIBKO9kNVYUauXMi&#10;o0YESOFUIIFy58IF/HzxIu5eumSWztBrdhu7rvcq19qemY7+rRph0sjRmDdzHmZNmoZpoydg7ODh&#10;WDZhFGFahD08W2/zW4Itvguxl41sf9hKU7Rw5VZh5vLz2zm0TqWEhlDdTAnFhTg/3MmKxOPiJDyg&#10;PbzDnOXnvEQ82EyYNmXiAQF7oCVV6x7BulOag5+KM3ArJwnXY0NxKyIIP4UE4CfCdYdxLzAAPzNH&#10;+nmdN+6v98VD5lH3/f1wl/nXLR9PXKYynVmxCIe9VmC//xqU+67kb1+JbUFe2B7mgx0MqdShWNo+&#10;qtTuYE8qrxdOJATisq4Jy442HddXkgKwdcV0bGdOeTxsFWMlDjCvKmKOlTB5EEJG9kDqyrmmgV8/&#10;ecoNkhsAFSHcUEmhLChOEMwxdj92vcZtHdsZqPSZx3+zgKaKWwkqAaUcSx3BFbmVQrkV25hCbU4W&#10;UFeRO6GyuZUTLCMScl9WsRgGKncV0LJg1yvnVxYsLU1OJbrsE1ahKkNlS+lGqfTlTqj44/YoARRM&#10;+tHuXEpDknTWMCC5YVLYXEo7Q0A5leqizmDcgVe4I2XtbrLhO22dVRsbTpjuXb6M+1eumNC6wkJm&#10;YdK6lvqsn/naSVqo8QP6YdGcBVixcBmWzlmIhdNnYyrBmjV8CAo851GpVmAnLdDm9YtR5r8E+wjW&#10;HlrA4xEeZrzcTeYiNzLDcZd51OOSVNzfoOukNNOrHx7SUj3dzOcKE3GLYN3ZSLCoVg9VpKBi3ada&#10;3d2Wg9tUrp9KsvBTaS5uFmTQUibjVkYcrkcG4ur6tbjqz1i/Bld9qUgBPrgesh7Xg9fjcsBanPVb&#10;g6O+HtjrswI7qEhlfsyjgqlEUf7YGxOIfTEB2Be9HocI+lH+rv2aTDOE74lZj3NpYfiRv+s246fM&#10;SJyL9DZKtdd/KU5H686Jq7DbZz7y5o9FzPi+iJw2DMeoUNdPqTPXZfeuEQLF1SMuoFzxm+3T0kYF&#10;EDze52ld9djmUgpTHRSYbsWyFtBAq+/j8wYsN1zOzzNtyQ2WUS22PeXxplBGuHSSN4MRHGrlLFhU&#10;KJaCbVxt3UIlt2bDgmXhEjNix4pSRaFCauWEShtbqPRBlaHSF1fYP6kUf6R+sM4GJkFkSKWM3eMf&#10;PKk/ytDZxI7XsqMnFBcOMp/ijrrkhsoA9RmYrNr87IDJCdSDq1dNWLD+lXIp9PrZvXuwesF8+Kzy&#10;gs/KNfBa6gGPhUsxd/J0TB44AIVe87EjaAV2U622B3ug2Hs+AVuOPcHLcIhn8au6WHFjtFGrO7kE&#10;iGqlact+Zm51JcEfdzMi8XLbBjzfkYu7RQQlJw73NlGltrjAus+4S7huF6XiVmEaftq8AbcF1paN&#10;uFGyAdeoXJdpC8/Hh+BsTBDOxXEZF8oIwZmYYBwPJywEaF+oN9VnLfZRjfZFrsPhhGAc0zRkyaE4&#10;Eh9oYDqeGIhj8f44FLUOB6lWp6hSl3S5fw6BEljpETgT7mVyqcOhq3EqyguHaHnLPGcjmzlWKFVq&#10;Szy3P3vO1djdMBmg3AplciILhh7zeFpAtHSCpRAgpv/KfgajAjD3+2w4AbOfq+0uHf1NvdSuBJVR&#10;LLY79Ymq6mzBUht1VgEtWBVwMdSuFQLLFiussCjEhOGCdlxLC5Z1eRWFis9B5QTK2j9JYjnBslAZ&#10;lXLnUToTSJ0Ek7V9RqksVDqL8E+f0RnFAqUzFkM75KJ2pnYgVeoGoRJQRl3cANmwoFiQ7LJy6PnK&#10;YSFUCD6dbcP9gxCw1g9BDD9PH/is8MSK2Qswvn9/QrQQB6PWYCfzqt1hnij1X44SnwW0hCvYkFfi&#10;fGogbhOqWxsi2TA12WYyXqgwQbBuZIQzTwrD803peLNLVb983OXzdxgGLNq/h4RLYP1Uko6b+bSO&#10;eUkGrltUrRvFmbjGXOtKXjIu5ibhbHoMIxbnsxJwjip2OiUKR2ODCEwwTqSE40xmDM5kcZvMaJyn&#10;Wp7PicUZ5nZn08Jxmr/jNHOnEwkBRqGOMU4TtCuptJo8GWh0/Q0CdjJ8DfatX4IjIR44ynxyF1Vq&#10;07KpSJ40GPHzJuIi1UU23HTmuuG5psYvCBQEyUCi4yhQ3DDIwlkbVwEDgTIQCkz3ECYnVJXBsp/j&#10;hEthP0sdxGpLxgpasOiQTOHCnWMpv7dQGbAYar/GChIs674MVGzjtjin9u8Ey6hWHpduyKwdNFBZ&#10;2/c5laoMlA19kYFKhPMHyfYZleIPFlRm1ATD/BlCdeJ/g0pnLJ1luFMsUNb2GYUSUASgMhz2Oacq&#10;KSxQVrEqh31d8fjHH43djAgKQ2RAKCL8QxCyLgCBXuvgSSs4bdhIbPJdgosZISav2he2GnvCPVHk&#10;sxCltIL7wlfjROJ63MqLpq2Lo4WKwn3mJS+2ZOLFVlq7fCb+bKhPilPwdlcR3h/Yghd7inFHE8EU&#10;peG+8qpt2XhcvtEs7xQTJoJ1uzCFYKXiOtev0i5eYS52OTcBF7PjcYHgnM8gOKkRVJoQnEoMxvn0&#10;SFzZmIDrJWlmLoyrXL9WkMTgewnWFUJzPj3MxFmCdYpgnYj1x1kq1Y9Z/O1USQ0IvsznjwQxX/Rb&#10;yjyKarxOg2hnIn/+eESN7YvtKbFGpVRBNZVYHS83OK5GLzh+D5FC25u+Qi5Nt4f7eQtGZUgsdAaq&#10;SmDZ17W076uASsH2pHZlwRJUOrHbUPu09s9CJZeldmxDQiGw1MblyixY/wSX1vPyyclGbBZYZEYM&#10;VUDlBOqzUBVQofgFNqxK6Uc5R05YqOz4PjPGzw2VBcpAJQ/MHXCeQNnihMrm5gA4bZ9bpSwwTjgq&#10;g6JtpEBaPrx2DY8IjZb/Kl7cvo39ZTsQsj4IMcERiAoMQ5R/KMII1rrlHpg7dgKK1i3Fo9JkHI2j&#10;pdJUyFFrqVhrUEgFK6N6HeTjy1mhBCWe9o85ExXrGZVKYD0qTDLzAT5iQ3+zPQ8f9pfi3aGteFJG&#10;K1icToXKwsOthGr7RjwhWA/LcvAzVe0nQvVTAa2igqp2m8/dopLd4Po1wnUlOw6X0iJxKTkc1/n4&#10;VkGKsZB3N2eY9/1EaBU3+b3qlL6RHw+VzC9TtS4RnjMxfjgZ7YtzuhaM0N1kXNBdPmj9DlGJ9zGf&#10;2u2rm7zNRsnSKUiZOAjJC6eY3KeiM90NiIHEvdTzet1uYx/rWCrsa65wFYr0XieAFhSBY8INlWud&#10;4c6/9Ni5rdqQU60qihdsd06odKJXeqLqtMRAYaBiaN1UrhmCy4DFdu5s9ybPIlwWLKlVaS5zLMYm&#10;RgnZMdU/gSXZ+ldQGXXiB34uj7IjJ0zZ3A2TfKxCMNlwQmWBMhcauoGynbzayQYqm0c5oLrnhscJ&#10;RmWoLHx6zQmV1m08vn4dT27cwLObN5GdmoEIwhQXGoW4kCjEBoUTrCAEeXpjzriJSFsxh6qTiqs5&#10;UThBsE7H+3LpS8XyInCLUE6wTif7M6+Kws95zE2yIvGAjfjZpjQ8K0nBAyqGCheaa/3dzny8378Z&#10;b/aU4JFyqq05eLQtF4+35eAZreHznQV8vMFYw7sE6Wcqj9Yf8vVHBO8Bt79fms3nMnFPJflNBJL5&#10;19MtfD8/54lK9VSdB4TyLtXtZyrWHc2fQaVSif8qVepyGtUqej1OMe86y/zqR/7ea7SGZ6PX4ThP&#10;FvupUgJqGxVKti9n7lhEjuqN3RkE9eKlSmC4wp4AnWFBqvyc87He64TThuByqpLiMvMmZwexBUvb&#10;WKWyxYuKogXb2+fUyoAlxaIQSBDUhivEQYUMhgVLllBt3oYYkMBslfVzh4GKvGzOyf7XUDkLFFIp&#10;kemEypTP3WTbap+gskBVVihr/SxQFirtBAuU7eDVDlU/lHa6LShY9XECIzAUFhwnXFp3QmVB+g2o&#10;6/jl3j2UF5cgyDcAieGxiA+LRrzAomLF0AqG+fhj4eRpCJ05Aa91JeyWNJxPC8IZzVqbtB4nCdiu&#10;UE9sIlgHIjxxdUM47hS41Eqz1j6hUjwrScUTxoOcODzl4zfbc/FubzFtYCnzKwK0lSAQlKdUrBeE&#10;4hWh0+DbF7uL8JTbPi7NxGPaxCe0ic+paC+38/UdRXjNeLtvK97u3YLXZYV4sy0PrxkvzSDdJDzM&#10;iTcg32XcYa50m0ApX7qm242mhOIsrd9pgnU2xheXk4JxkbnVGeZYR3mi2Lt+qSmnFy+ZjNx5YxFD&#10;25e+bDaBEAiurghn6Dg5C0gKczJ0R+XnnI/1fts94oRUYFkVUphcSzAxBI+FqgImpQ86SbujYijT&#10;/wKV0hOBZcrsAont+JAbKrVnQaUuIrV1m2eZYPuXWimX2rIxF6UMqZSYETslG7L+r6GSb9xGMitD&#10;JbKNXDqgMrnUZ6By5lI2LFSq9lWMlnBbACdUtjBhgXKqUGWwnKHnfoPoBp5SlbRUfHj4CLs2l2Dq&#10;uHFGoVxARRugpFQxgaGIXB+IVXMXYPXYoXi2JQWv9+SawbPnknxxKcUPF1MDDFjbA1ZgG8/uUqub&#10;ebH4iTnVzzkqWNgbGKTgMdXqSRE/g2Dorh/v92/Cm93FeEKYNHzpGaF5SZV5Q7X6hc+/27eZ0GzC&#10;K9rEV4TuNWF6s6MQb3cW4SNB+rinFJ/2bjXLd2V8z9aN+KWsAK+LM/EsOwGP0qNxPyUCPzPvuqNb&#10;jRKkm1Sja8khuBjnjzNRPjhDqE5zeS7Ozzw+yhPEnvVLsGPtAtPxmztvHJKmDEXQiB7YnZmEe1ev&#10;mWNiwwmIjtH/VVTeVusWNGfos50KZlXLAmTD+VggSZ1sOIGy3ThOsCxUZsQF260dxmSGMjEkFMYW&#10;Cio3WHJmNteSDRQX4kOcKJ8yUGULKiqVzakqrJ9bxpxQaSSF0/rpyyxQTqhUtnTmUwYoa/kcQEmp&#10;bC5loBJM3IHWhwsq2T97EJxAWSVyQmPBcS5NcP3ZrVt4/tNPeM78SXbv9c93cZYHoVfXzpg+fhLS&#10;YpIMVHEhkQQqzACliPYPhi/zqlmD+uBWTgQ+HiyksqThOsG5ks0zf24UrVQQTtAOquS+J8wTF9JC&#10;mKNE4aaG/GyMMwWKJwUJjEQqjqsq+Et5Ht7tKcIvVKRnhEpKZKAq3YBfCNU7QvW2nKBsIyhUn7fb&#10;tM7l9kJ82FGMT7tL8Sth+pXLjztL8J4wvd1CBaTqvS5IdUGVSgvKfOteehTupIbjNmG6nhiMS1Sj&#10;C7HrcZ7501kuT1KZTkZ643j4WnPL0q26CdwK3TZnHJKnDkPomL6Imj4C1w4f5DG4UgGGPS62iuoM&#10;6ygqh16zQFmoKj7L8f47fE1wWfUSWAaqY1apXMPYKpTq8G/FCQuTzafsKAsBZeN/g0p3mqmwg4KK&#10;wmHBskolDqRUv4NKzLiVSmGgkkqpUGFUihvJI2pjhbyjPkRAiVR9gcml9OX6EYyKIoUk1aFWNo8S&#10;UOYMoj+vswrD+F/tFFk/qZOSWmsF3HGbO1c7+S4PioXJRmWgpEQKQWRVSUvB9PLOHRNv79/HbX7e&#10;6CGD0KB6dfit8UFKdDwSwly2T1BFB4ZUQBW6dh3G9+2NA2Gr8dcjJXi9O5d5TTqu5UZSlWJwu4CA&#10;ZYaYeQLLqFb7mZPoSuBrGWG4xVzlPq3gQ8ZjQSUrSLBelmbgTTmB2VVolOgp86Onxel4wdzpDXOn&#10;97sJCu3dL5s24B2BelucgzdFXN+ci/db8vGpvASfCNPH7VStclrJclpB3WOYKvWK1u9ZZgyhisBD&#10;AnU/M5pqFY5bBOpHhjp2XVDR/lGdToSuwaFA3W1xBco856KIOVT2XCrU5KEIG9MPfkO7IX3VXLMP&#10;H/94HfeYU92/9BsoOibOdXts7MnPhn3OwmXgcQOldft+u42gs2BZqExu5YDJhrF+B139U06grEo5&#10;gbKPK6BSe3VAZUdbCCgLlQoYJrdyq9TvoJL9I1imSCGVojAVZ2XiCwFlQ08aqLix8YxupZLc6QMt&#10;UEaltrkU6ncqtZM/1A2UrJ/Jo9xQOat9Kn0KKDt6QrbPVIoEkqyF22LckiVwQOW0dhYmC49gcoYa&#10;guIFVUpAvWEO9fLnn7F49izU+O47dG7TFrEh4UiKoPUzKhVOsMIRG0y1CghBlF8wIn39ML7/QCQt&#10;mIS/HijEx/0FeFaWgTslCfgxOxw/F8fjp6JYXCVYR6PWYqtmoyVYZxP8cSU1BLcyNPI7Fg8Laf8I&#10;0+PiZDwlXOoMltV7vX0jnhMmQfVM9wlm/FKajXelOfhAdXovW1dEW1iQhXclufjI/OlXAvUrQfpY&#10;lkewCvCB8aYww6jUq/wUPKdSPc2Ow6Ms5lS0freZM11XfxRBOquJXphHye4dD1mNw/4rsXP1Amxb&#10;TaCoUJmzRyN+4mCEju6LwBG9EDqqN1aM6E9rHIqHBOP5zVtc8hj8qPixAiIb9vg8YFhI7HPmeW7j&#10;BMsA5d5Oode1tEpmraCtCv5WtHBZv4tULWdhwirV/xVUGr5k8n8HVAYohgXKhAMqC5bE5TeoNlbk&#10;VHJ44qdIJXWRJZVyQiV1Kst3Fyhk/SqplPlC/Qj9GAWV6vAOQcUfKt8qoKRSgsqC5YZKQDkrfqY4&#10;Ya2fhUoK9ZkzmQ5MZaA+B5UTJi1fEaZPT54gzM8P9ahQNb+vhhEDBtP6JRAol0IJKK0bsKRYBCty&#10;nT9mjBqDZUN6421ZJn7dV8ich+pSvgG38qPxU0EMHpSqzyke17JCcSh8NbasW2wU6yQb7uXEQNMp&#10;fFfXV21KxePNaWYmpOfqxyrNxHPdfbFIN42jTcxNxrONyXhVlE5lyjRgKd4WZ+FtUTbel+TgEy3g&#10;J0L0qdwVb4uoboXpeFWQhleFaXhNK/kiLxlPNGojQ0DR9sUG4GqUH87T4p0MWslcyhunqVgH/Zaj&#10;3GMeiuZPRt6CidiwYDxiJwxE8Kg+BqigkS6oxnfvhA4tW2HF3LlsZJtNBe4BreBTHgN1SQi0pzwG&#10;OiYGHkGncENkn7PA6FjasDA5Q89bqD5nA38HFYFyQmWX1voJIJtHKexjA5WUSkJAqEweJaFwhwXK&#10;QOUG6p+hclf/jFq58io5Pc1l8YXpn9qQhRLKl3IpqZMqfrYub/Oo3Zt/q/jto0rJ+gkmY/3K3eX0&#10;Xb919ho/qzOGzhxWqbgDBJSFqaIwIai44wxUbqC0Yy1QzlL6Ix48a/sEkwXKKpMTqNeE6f3DR/jb&#10;69f8vWVo1qABGtSqjVpVq2L2xMnIjEs2Vi+KVs8qlcLmVZG+AVgxYzZGtG/JPCkUv+6lMuzNx8vy&#10;LNzflGSup3qwOREPCdad/BijWPtDPVCsoU1stEcJ16XkINzIijD9Vw91KUiRbhSXiKdFKXiax2UB&#10;1Uu5UGEqnhOuZ7oRd04iIWH+pSIErd/bAt2oewOVKR8fqV4fyjaa9bcE8HV+Kt4UbzDbv8ij/dOg&#10;XQL1U3IwbhCoa1H+uBSxDmdC1uB4kAdORnjhSNAqAjXH3Ot3w6yxSJszxswlL5gMUMN7EK7e8BvW&#10;A/3atkH3dh3Qo117DOjWDcP69sG4oUOwYNoUxAb6ozAt1dzt8A6Pm9n/PBbqVBdElaMyQIrKgOmY&#10;69jbsGDppGsqgZ8BSzDZkFJJkZwqZfMoa/tsmJzKXf0TTALL5FQOxTIW0AGVWBAXthPYOjoDlSmp&#10;Z7uhIlCmMEHqTEcvFUresaI4wQ/bzbPUni2Eyg3UAXcedUg/TMTrhwoo/RGdJdxQVQDltn52KJIB&#10;ijAJKDsCXTvvc1BpZ1uVMlBJoRzqZEGyIaDeP3yID1Sna6dPITUmCr07d0bdH6qjYe26VKsabBQz&#10;K6CKCVSBwqVWVqkUEVQqn0VLMbhtS+wNWIyPu6kWe9iYd6hfKB2386JxtygOT7al4eGmRPzEx1cz&#10;w7A3ZBVyV8zEVt31Q7f7pGJdYyP/KTsKd3KjDWAP8hNMVfCxVIogPMsnEIwntG6PmRcJrpdUohcb&#10;kvAqI4EAZeI9Ld97YwtzCVYe3m4mTITqZR6tY47L9j3Ojsb99HDcTnBBdSXSF+fC1uJ0qKexfEeC&#10;V2On1wIDVPa8CUicOhxRkwYjiAoVNLK3gUkRPqYvVg7oijaNm6ATlapPp87o16UrOrdsgzo/1MRX&#10;f/g3fPNv/4Ya33+PVk0aYUif3kgMCzEN9xEBen7rtlEwo1QMC40zdGydx1hhobLLympVGazK9s+o&#10;lBsqJ1wWLCdQtqRu5lBRm3aHhcoJlBMqcSFGbAewQvwYC8j4Qh7QQEUJc9m+34YhyfbtLC75J6gO&#10;lLktH6GyxQnbR1VRRmeYofhu62eBsgNmzfg+weQGSjvNdPhWAkpnOAuUUShZDbdC6azoVCbZvF/u&#10;38evT5/i0vFjWLF4ITq1aY1GtWqhSZ16BihFnWrVsWzuAmTEJhmoXEoVZuyftYB6PpxQBXl4YmTX&#10;TkidOxqvtqYQKjbqXRuZD2XhwaZkU2YXVBVg6WZpaUHYE7wSG5ZOQ/6q2dhDZTjDXOZqShBuqnK4&#10;gY1etjCX9pFwPcwjYIwnuQRD6rWR6znxBpKnaZF4lhSOV7lJ+GVLNt5uoSXclEUFc6nU86xYPGU8&#10;YQ71eAOBokrdoe27GR+EHxOCcCGCdo9AHeNvOBK8Crt00+z5E5E6fSSSZ49F+PgBCKTVCxnTD2Hj&#10;+nPZByGEKnJsX8zo3gHN6jdG+6Yt0L1tO/Tt3BX9u/Tgegc0rd8QP1T5Ht9/8y2qfPU1vvriC3z/&#10;1Zfcvh6mjB6JUO+1yE9ONheEPr1+w1hFHb/7V38PlQXKKpmOu7X+lS2g2ootsTuhqlz9MymHO5y5&#10;lQGLYe2fGf2jeoDUSmHB+gxUAqoyVKYP1x1SK6NUZOmLIuZUVqns6AnJm4GqxNWLrA8SWAYq5VKE&#10;SnRLoQSTBcpCdcIqlcByQ6Vqn3aErJ+9AFE7ycAkhXLkUgYo944WUBamijzKYfkElGB6ffeugekp&#10;n48PDzMw1eRBb0y717JhI9MIGrnBql+rDryWexiolDv9HqrICrUSVMGr12LywIHwGtoDt7NCCFQO&#10;PjCv+mX7BrxgniXbp9lcn5dn4inBesD8Sop1JTOYYK1AKvOVtIWTsWXtAhwN98TFFKpHVhiupoWa&#10;0vsd96y2um/wQ+ZCUq0ngoqACZJH6ZF4milw4vA8l9/DnOm5VCyfVjE7Ho8zovCYUD3MpGqmhOEn&#10;KtQtAqVbpV4mVCdpQY8Fe+BAwDLsWDMPeQQqYdoIREwYZEAKkN2jSoWN74/Q8f0QSqjCxvYx+dSg&#10;1s3RtF4jqlUzo1a9OnQkVN247IzOrdqiRaMmqFntB1SvUhU/fFfFxPfffIOv//AHVPm3P6IW93/P&#10;jh2wZNYMJIWFUil2MB+7jBc8RjqOOr4WLBtWnRRyLaZgVQmqzxUtbF+VAcsCxvgdVI6QalVU/5RX&#10;sT1boCpDZWESA/8KKqdafVHs7puqmHnWQOVUKkJFtTI5FaGy/VJGqUS6AyiFrfzZvKoyVDrL2JET&#10;2knaYXZIklOhBFVlhapclBBUtrL35+cvcOPcWUwcPRo1eHAb1qiFlg0aoXm9BmhIsBrWrmOgalS3&#10;PhrXqw9fjzVIM1BRqfyCKiyfs1gRzpwqZI0PFk6YiHm92uN8gi/eEKRPe6lWO6kYjEebmU/lRpkJ&#10;U17syDK28AEV63ZeJC6nB2J/uAeylk1D/MzRyONyT+BynIhdh7PMtTQP+9WUYFynNbyZGoo7VJl7&#10;UptsgpobjwfZhI1KJWAeEh4t72dwfQNtHpXtQVY0Iwb3aRfv6HL8OHceFeePizHrcYJW74D/cuz2&#10;UR/UbGwk4Anqfxo3AAG0eoGj+yB4dF8ToWMJlGAa09uAtZ75VPuG9dGsXkO0adTUqFXX1m1pAzsZ&#10;xZJadW3dDm2bNkftH2oYxapmwPoe1bmsTqBqMKp8+ZWxiVW++gptmzfFrAnjkBoRzvylFLd57FWq&#10;f3TlWoXds+okmGxYqBTWAlobqFDRS2BZuAxgbvUyBQu1R4HE0LqFzFzE6HZaassWrMr2z6qUhcuZ&#10;U9lw9ll9oR5grZjyeQVUhSh3Q2XA0gfS/u3d6hrn9zuoHNbPQvW7krrOGIRK4/zsoFmbTxmlckOl&#10;nWk6Ae1Zy61USnqN5asElTp0rUr9+uwZznOHDu7bGz/w4DasSYCoSI0dlq8JYVI0oEo1rlsPQWt9&#10;kRaTSJUKQcT6QKNYNqeyIQUL5XarZ8/FlM6tsD9kJZ7Q8n3YlWugeqfJ/MuyzJi/B0UJeEm1ekm4&#10;nm2lYhXH4VZOuLmRwaHoNchaMhWRk4chcdZoFK6eYy4lORTqgePhXjhNi3aBEFxVcYFw6XanGl6k&#10;5U9UH931/qfEENxODMLtZMKnkRJ87bY6dlMIU0IorsdQmSLW43yED06EeGLfuqXYvnouypg/5S+e&#10;grTZoxEzeSiCxg7A+hE9EUAlElhhBEwqZZRK1m90b0QQsGV9O/LEVAPN67qgatu4OTq1aI0e7Tow&#10;t3KpVdc27RkEq0kL1Kle00AluKoKsG+rEKqqptKqpaLaN9/huy+/5DH6Bs0J7Ij+/RC4ZjV2sIHq&#10;khIVO1S6f8STqbGDl90W8ZJLwTRMyipWZbicqmULGBfY7mQHlYZU5Pk60buXAk1t1rot1Qcqg/X/&#10;L1SKL9RpJaj0QC9o4+1UqvJit/3bRNmTryRU+9xQ6Ytt35RLrVT5+71SWaAMVDpzuKGS/auo+Lnt&#10;n7V+2nHaicZzO6xfhe1zQ2VsHxVK+dMnWr5S5oKd2rRBPZ4xm9RtQGioRnUU9YzVa+BWKT0WVC0b&#10;N0UYQUqPSSI8EQYehfIoF1BSqwhE+hEqb1/4LV2O8Z3aomD5FAIUbazfhz0baQM34h2t4OPSFNo4&#10;2jQCp3s7vdiajqelyXhQkoDbBTG4TNt4MHI1cldOR/S04Yih/RJcuVQu2cKdfstMB+zJSB/Tj6RL&#10;8a8mBZmxelfjAnElcj0uh/viSrQfrqdF4MfkEFyJC8ClGH9ciPTD2aC1OLFuFQ54L8fONYuoSrR5&#10;CychW9Zz7jhEThyEQFo8fypSyKShCB5DdWLI/kVNHmwiXFCN7c3neiOKedbETi1Qk6rTjPuxVYMm&#10;aG3UqiW6tGqH3h07o3/X7ugmtRJYVKwOLVqhfs3aRqGqfvsdvv+WcHGpxwLr91HVqNl3f/zKQNao&#10;di0M7NGNNnE6In3XISk0CMnhwShITUZ5fh6Obi8zd1u8fuok7l7kifeCqzKodqM25ATLCZeziOHM&#10;sxSCSoplFczCpTxLbduCJagEkhOsyvbPQmXjCzOKglBZsIxaFRCqIuZVFVAxn6IUitzPQuVQKyOx&#10;OhsoYXSrVOXKn7V+FiqbU9l8yplLWZB+Z/uoUG8fPDAKVcLksEXDhqjDA9WEVq9lg8ZoTtunHMoo&#10;VR0qFiETXLKAdXlGbdOsOWKZO0mpEkIjjUopBNVv9o9K5ReCECpVEK3ilD69EMGGp1t2PtucQqhy&#10;8WlfHj4dKMTrnRtwj2p1Pz/OAPViSzqeU63UUfxwSyp+KozFxfQgHIhYjWKvecikcsTPGEnlGoK4&#10;6SOQvWwq8lZMRwkt2nbfxdgXsBzHmAudil6HE6FrccR3JY76rWZ+5I0zUb44RTU6FrIGh2nv9vmt&#10;wHaP+SheMgNZcycgdeYYpM4Zj1h+bghVyI9q5Mu8yZ8AhVOpwglV2FhNhjkI0VOGInbaMC4Fldv+&#10;jeuLMALXp0k9VCcUTbjfWtRvZKBq20Rq1Qbd23QgVD3Qr3N3A1Wnlm3QTctWbVCXtrsaYXSB9Z0L&#10;LD4WTLWq/oBa3//gXq+O2tVcfYYmF/vqaxM1CGPN777jdt/zJPkDj2EdtGvWlHazDUYN7I9lc2Yh&#10;1IvKHxttCgy6IFKDBXRSVjuqXCEUXNYKmjxL7dKhXjZVOa6QMLAdq01bsGQBLUxWtZQSSa1U0BNc&#10;FjB1CKvY94UTKAOVuwJoodpFqIz1U5GCUJmcSlCpb6qcXnSHq1ghoI7tdvdR8QfbXEpAWahMp68T&#10;KrdPNlBxp9gLEqVU6rF3QiWYbMn8w+PHeEOoYkKDmR9RiWrURDOC04JAtaEKtWIC3ZxQNXTbvwbu&#10;EFyCqkOrVkiIiEFqdKJRJAuU0/opYphXhfr4IchzLRaMHYvlfTrgx4xQ3C+Ix7td2fj1QD5+3V+A&#10;DxppUZpmoHpWmkrIsvF6RzZecvmUYN2naqmz+EJqABXLE6U+i5CzfBpS542nSgxB8Lh+CJswABGT&#10;BiNm6ggkzR6D7EWTULRyFrasmY/NK+eYKKUClSybhaLF01CwZDo2zJ+EZOZqMVOH8zMEUB/4DOsF&#10;72E9TWFlLWP9qL7G8oVRfaIIUeTEwYg2MA9HwsyRhIrPTSJkE/sjnL8hjHDJHraqVR3VZaWrywI2&#10;QKuGTdCmSTN0bN7KqFWv9p0xsFsv9GzfyZTZVbjoqQIGVas293FVWr1qbqgUAqcGARJICgGmZR26&#10;Cy1rVKVNZFj4aiq4Xv072kZaye+//obK9iWqMjerRegaVP+Bv6MVxg8dghAvT2ynokmVbp6mPbRg&#10;HTtu1gWaAJNyqU06obKWUKF8S2CpPQssiYfau8Cy+ZVUy0LlDAGmgecaMFEBlWRLKiXidL3IdguV&#10;Q6UMUKS3Air3KArT6euwfValLEwKO5LC2j+rUjanqhjnJ6hoATXUxQmVLJ/snoDS8Kb5M6cTEJ7J&#10;qD4qlzdhntTUHS2oVM3queyfsYIM2UKplqDq2q494sOikBIVb6ASUCpMCCQpldRLSz0X6ReEYC8f&#10;rJ47H5M6NMcJ3cmjOAkvCNGvVKlf9+fjE+MXAvSoSGP8kvC6fAPeMN96TYv4cleOAUsjL3SF8Pm0&#10;AByO9kJ5wAoUec7BhsWTTAMPGz8QgVSTQKqI/+j+CBjTn427l3lOimOKC7Rv6wTLoG7wGtwdawZ2&#10;xcp+nbGsT0cs6d0eqwZ0gSdf8xzcDT7De/K9qugNNHmTYIqaNMRArO9LYo6VrE7faUMIleZFV15F&#10;NSPgy/t3Rp0q36EmYahLB9C0dj3jAFo3bkbVaGnUqmvr9qa83r8LbSBVqnPLtmYp9erWtiPqSLH4&#10;/oo8y71ek+BYmIxyuUPPC6paFVBxaaH7gRBWc4PGqG2C2xO2H776xiyb1auH/t27Yeb4cZg9YSxm&#10;jB3NGAPPRYsQHxRIW7cd15XLMwxcbJ9qp3bUj4XMaQVtVVDt3sIlpbIVQCM8XAqyHYXuS+/JjrF/&#10;Cmv9DFSOnEpQ6cPMEA71T+mLGIJKiZ2p/n0GKKfts2P91EelcnrFsCSplFu6jfVz51RO+yegVIx4&#10;/+gRbnLbuLAQdGvfDvWrVzcAtWxAm+cuRjQ1EEmdVIz4rUBh8ilaQ1tSb9WkKcL9AqlU8YTrtxK6&#10;EywLVYQqgGvXIdBjNcZ37Yj8JRPwdHsmHhYm4P2uXJdSEZ73zK8Ek8B6Tvv3hjC94fMahCuwnmwn&#10;WFtTcas4Dhczg3E83hd7QzywxXseCj1mIWPBBGPHgmi91g1zqYznoK5YQ3i8h/YiRD2wvG8nLOlF&#10;gHp1wNLeHbGUyqnlckK1mjB5D+1Jq9cbflSnECpTOHMp5U2yejFThlOhhiLO5HOjDFACK2bqEKNS&#10;YeP7GqVSbjWrRztU+/JrKkIVQvU9GjNXak4L2IoWsF3TFuhAtZIy9e7QBYO690afjl2NDezWhvkW&#10;1WpQ917ozqXAsrnV91Qu2UGBVYOgVoBFWCxYVsFUplcY5eKyTrUaqFe9Furx81yQ6X20jty2Ltfr&#10;8vXatJU/8PNVZaxG0KpS2aoxvuf/UAd19/btsWIe1T57g5nW7OrxE8YWyg6aYgZDamWhqgyWzbFs&#10;8cIqlqmOW/UiZALrCzPez0JF6+e6duo3qKyXNGDxQ/UFB5k4mryqTGq1w0BlZFRQ8Qf/q1zKltIl&#10;x2ZUOqGyQCnxrLB+BEql9Ge3pE4PcPfKZaTSQ/fv2QMNa9ZEC56VWjGPElCtGE2pQC1p95oRmub1&#10;GzDHasT8ygWYopE7rzIldZ51pWrBPuuREZuIxHANqHWPUKcN1PJ3UK0PRIj3evp4H8wcPpwq0RkP&#10;NiXhMZXq+ZY0k1NVFC0I2bPNqXjGPEpQ/cLnFQLrBe3ik/IsPChLx+3ieFwiWCfi1+Fg2Grs9FvK&#10;fGoWcpdOQdr8ccyHaOfG9oOPwBrYGauoHKsHdOV6V3hwuYLqtLxvRy47wUPPMXSj7PW0fy51GmSA&#10;kroJqNhpwxE/fSTt3ihj+ZLnjiFUYw1cMVOZZ03oy22ZUzEE1eSubVDl32iz2EjrsWHXZ8OVvXYV&#10;K1oYCyhl6tmuEwZ1623Akh2UFezdsQsGMN8a3rs/ehC6mnyvFEtAfUewjBWkspg8y6jRb1DZMDBp&#10;XXBpneolmOQyFL+pV3UDlSDTczYEn91O26gfrSpB++Hrr3kirosZ48Zg28ZcU9BQVdoUMtyqpT5W&#10;gWXhsuV2wWUBq1wVrJxrGfsnoDSGaRspk+0zQIlC5VN6o96kvMoNluyfwoBFC6gvt1BZoJxQ2WFJ&#10;FianSqmMaoFSOV0qpeEtsnoPfryGgswMDO7T2wDUumFjJs0NeIAJD5VHFk9K1JjQSP4NXG7YmvJ1&#10;2cL6tWobG9hUUPF92uE9OnREYkQ00qhUyZExSKQVFEDWBrqgkoK5KoNh6/xNwWLV7HmY1L4pzsR6&#10;MV/KNeX1d3vz8XFfAT5qyXhLmFSseLk963dgvdmTh5eEy4DF1y1YJ2O9cSRyDQ6ErcIOv8UooSXM&#10;XTYV6QvGm0avYkbAqD7wpqXzHNAZHgKJkK2kaq2gQq3q3wWrB3YxeVQAVSmMEEXQ5ul90cy1EmYI&#10;JJcypcwd+7vQ56tQETlpIELG9jEVQYE1vlMrfPNvX6ImbVudKt+jPhtmE6q/7F/7prJ/rdGFUJmC&#10;BS3gkJ59zVKK1a9zNwzs3tM9hfYgWu1OVJsaJsf67msqiQWLiqVQg7f5lAHMrVYKA5ZjKSUzauYO&#10;QVOfCqalwJKa/Q48s30Nk8vpe/S4pkr7VLDm9eshfJ0PNO+FJvQUVLKBasemcOEAy+ZYzjzLgmVD&#10;nFhb+IWGJ2m0rRSqTEkXgbKyVkEhY5eGKamszg+rXAHUl+oH6Ac5CxTW+lWU0S1MDHX8GZVyACWF&#10;enP3Lp7evoWy4kJMGj2SEBGGGjUJUX03UHxsSuQueyf1Maqk5xgCrinD5FJ8TVawRQO+j+/Vcw1r&#10;1cLsyVOQmZiC1Jh4pETHGbWyxYmKvIq2UNdZxQZFIHJ9MNXKFwGrPDG6YxvkLh6PF8yhXpRnmxL6&#10;B/dlIcqxPuzLxxvaQFUAVbDQqHYD1t48vGG83JOLx1Sr+6UpuFUQg0vpgThNxToZu87AtS9klakA&#10;lnrPR8GqGchaNNEAEDt1GBVlIAKoRr4ESHmVJ3OoNbSI3lS0AFo+5U+Rkwa7lIkgqeBhYUqdN44q&#10;OB5ptJla13NSLSlVxMSBBiZTaudyeLvm+PoPfzRQ1WbDr8/G3rgmoaJSWeun/KkHlakfc6qhPfth&#10;cI8+piI4oGsvDO3dF8P7DjBQjehHsNp2QnU2bEH17dcuO2jAUgexGnzVqkaRrP2z8AgmhVUuo05c&#10;Vqd9NI8rbS+QnFH3Bxdcihr8Dn2fwNXz1Qm3rqlbNGOaGelxiXD9U0XQDZbat7OD2EIlkXEC9Vmo&#10;Kk/uonAplUut9CEVUNEC6ktsOV39VDavElTG9rmLE06lMlA5q32ESuqkqp46fLcV5mPJ7NkGhAY1&#10;alCdGrmUh4AYSGq5YGpmhh2pCMG8ic+34GMtpVoNaxEwbqd1Aab3t2AILMHos2o1MuKSDFCpjCS3&#10;BbS5lYUqUZfZc92olY8fwmkDpw4aQAvWET8XxuHtwWI8o+q8ITwfDlCtDrrgUn6lTmEplqqAv9AW&#10;Cq7XVK7XBOsF11Vqv0u1ct00LgRnE/1wJoHB5bFoH+wP9TQdxFu8F6DEax7yVs7EhkWTkUhYlHup&#10;+BAwgnZPlm90H4SO7U/rNpDwqaqnIsRvIKUy0glTxsKJBiqFEyp1/Ebosg9azkBC1adFQ0IlpfrO&#10;QKVihRnu1aAxOlKllD91b9cRvWj1+hIqATWMdk+KNbRXP4zoOxCj+g82MZJQDefjzm06EoTqVKoq&#10;tIEusAxUBMYFiVUqwfMbGBYuAw8f1yJYAtEoG9f1nIXKPpZSScHqW9Vi6LUf+D1SLK3Xqc7Pki38&#10;8itMGz2Kqcw2CsHB3ymVVKoyVBIStf/PQSVuDFT2osTKUBn75wBLb/4dVCTWCZX5AfwxJ91Qyas6&#10;oTJX91qoaPtunT9nIFKf0/Uzp1GUlYHpE8aiTePGaESLJitn7B2VplWjRgaoJoRInbeu0RENDFxm&#10;+BGXUiHbyathSRXKpmUDgknr2IyWUH1YobRz6XGJBihZwJTIWANWQqiraKGQJTSwhbqqg5HrgxDO&#10;PGzF9OkY07oRjkZ44BcCpArfk5JE/EJ43tPiKcf6uJ82UHmUbOC2TDP49jUhe6V1jcLYnYdn3F5g&#10;/VwUZ6qCuin3pfQQXEoNwoXUQDOMSbM2HYzwwu6glShbvwSbPOeiYPkM5CyhPSQoKSYvGo34GSNM&#10;f1c8QzAJIEXaPBdMmYQxa9Ek8x6jVgxZP73PKpVK7gFj+sCPYLWtWwvf0v4pp5L9E1RyCyqrq09K&#10;CiWg+hCo/t16YjBhEkjD+wwwy9EDhmDMwKEYNXAIRg0YjBFUrJEErGPrdgTI1YdVhWCpaKHOYUFl&#10;4GBjt/1XVoEq4NKScNQmDCb0nMDQtm4QLUBaalRNwxq1jSppuzr8/Sa/EsDc3nwWraGKHD989TUm&#10;DhuCo0xlzh489DuoLFA2/je1qoDKXOWrTit1YqlA4SwTij4HVBYsW7AwUAmoCqhoAd1Q2cvlKy5G&#10;JFT2jh1SKV3CIdiSoiIwbuhgWotG3BG10KLC5hEiQiJAmvI5C5UAUrFBaiTL15DrgqlBbdf4PnU+&#10;ygaqYKGChHIvA6HJueqhS5t2Jp9yqVR8BVTJEa7cyiqWADNFjPAoxAS7Suvh6/wQsNIDQ9s0R8qs&#10;EXhSloYPRzfTBmo2pAwzLlAq9ZGq9YGq9ZbAvdy+Aa9oEwWWgUq3K925ES8I1VNuf49A/lQQa6Y4&#10;u5IejPNJfriQ4m/AOpccgNOJATgW64v94auxw385tvosxubV81G4Ygbylk/DRkb20inYsGQSshZP&#10;4lLrU4wqZS5wPc5ZNs313HyB9pv1c3X8qqTuKmr4E6o1I3uh8Q9VUeWPX1aolOyfoGpNpepC62cV&#10;akD3XhjUsw+GSJ36UZ0I02jCNHbQMIwdPAyjBg3FaHeM4eMxg4ejZZNmBiZbandZQFdeZat+RrGk&#10;ToTAqJCUhd9vwbOQGbgqva6cWSM7LFgNBJZA4/NSKKuK5v18r4FW3/vtt1g5bzbOHTxAt7W/Aion&#10;UBaqymplwVKf7g6mT19sycs3QG3Vlb6V1MoF1m+5lYXKqJVGqvMLRLL5AQTq+F6X/VM+JYUyKuWA&#10;Siql3Em2Ly89FUP69KJNq4GmhED2zZk3SakauVWpAXeSzixm3J6UyMBkLSAtngHHVeWry50rwFSY&#10;kP3T+5vyM/X5DfgZU0aNQWZCMmGOdUEVk/A7tTLWT0C5lUrLOD6nyqAqgeHrfDFtQF8s79MOVzIC&#10;aQEL8e5gEV5szyQ8G/B2Zy7e783He+ZWKmLI8r0kVK920Ppx+ca91Aj3p1Sqx4z7uoSEavXjhlBc&#10;Tg/CpbQgXDSKFWTmvDhDuE4m+ONQpDf2BHugTGCtmouSVbNRzCjymIPCVbOYg81CPmMjgdtIRdu4&#10;ZBrylgk+qttiQjWPto9KplxLxYuYaUMNVMrVAplPBY3rjyUDu6AOG1g12iJXkcIFlI6RrLig6t2p&#10;q1EoA1Tvfhjapz+GU40Ez9ghw02MEUwEbDTVagwfjxs6ApOGj6Z6DUMDHkOjUAxrA9XYLVhGqdyh&#10;9QprSCgEiJZ2OxdULiUSXDr+pvSu9kKgBJYeG1Xj69Zu1vpBavWbCqrCWL96NSSEBBpBMLbPrVRO&#10;tbIVQAmLBcpCZdXqC/UACyZV/kz1T8UKN1ii7p+hcl9KT6hErWiWXDqrf8qnDFQEykKlTl4BpSri&#10;vOlTaccIDxu9DpRAUu7TSqVwPteQEAkIY/WMQrnG7NWjkunKXW2rx9b+KVcSPHpdYfIsbqPtDHCE&#10;tQkVTWoY4LUWybEJSCZEKlQIKsGVQshUCbQgJTGf0lJqJcjMyAsNvvX1h8f0aZjSoRl2rl+IZ+UZ&#10;+HhkE97syTeKZYoT7hxKFvANQ7DptVdUJ0GmO8CrwPFsSxqelKaaK4fvFieYm8hd2xBmrse6QJgu&#10;pLigOpvkUqwT8X44GuuH/WFe2LF+ObatXUTV0t3mGRp54cVYu8BEMa1i/oqZBijBpdEX6YRKQCXR&#10;Mkqp4mYMN0WNMELlp7yMy2nd26LG118bSySoNKKiCfe5HETbxk0MVFKpgT16G6CG9R2AYVQpTU8g&#10;uydFElQCzCiVHhOoCcNHYSJj6uhxGMo8qxZzHjNEid+hcrvNr1zFCUfOJDUSNAwBJRXSY2P5HOAJ&#10;ImPpuL1Vq3raXkrFNmGhEoz6LqNW+my9l5+nbat89Q2G9O2JI9u3mbb8Oag+Z//+CSoplFUpAxXD&#10;CZU2MlDxjfoQa/1ErL5ERFuYFBVFCjdU6ptShe/80SPw91qDzq1aolUDKYfG6bnK3y2NkgisBsbe&#10;KQ/SskEtlwppyJF2kmyeYJE11OuCSnDVNzDJS9cw2wlCfYYsYCuV4fkdDbijB/XqhbQ4AkXrlxzl&#10;KlKkCawoVxUwmWBZqASSgYpWUUtNtKlJNs2FiytXYWqXNmyYw/FTfjTe0e69P1jMXIl5lIDZscHA&#10;Yyp+tIPqBNZzxibuYHCpkvtzxlPaxkelKcYG3imMww2CdTWLipURanIsqZVueXoydj2Ox/jiaNQ6&#10;czXxwbA12KureP2WY7vPEmyjeim2ELRNnvOoXrNRIKgEFG1gxjwNrh1vLkxMmjWGQDEPY0RPHWY6&#10;igPG9kcgl0NbN0Z1daASLI2nbMx9a09+6p9S1a9vl24YTMsnoJQvGdsngIa4gJJKjSRkowcPNQo1&#10;fvhITBwxGpNGjsEkOoUZ4yZhAN9vcik2anM9lho6G3wNhRsuAxKVp0JR3BDJGtrXrSq5bKHLBgo+&#10;vUdLvccCZSBiGLCMWrmUT6V4qVp9fpbGHHovW2JGXKhG8L/lVdYCOmdcMlCVbtxoBgJKsTTmz0Cl&#10;vIovagNbqLDXUlXkUvxwfVkFVPSiZmZQR4ev1Ek3bUuLi8GIQf2MOgkgnfFcfU31jTq1btTYNSrC&#10;rT4qOph+JfdzyqnU31RPwHBd9lDb6TkTfF47324jlRNQTZlHqW9L6/Vr1MDCGTORkZhigJIypUql&#10;3EolwAxYzK1MXhXCvMoolQuweIauvdIkm+Hevpg/pB/WDu6MEzFeBCkLHw4V4S3h0ugJjfkzysSl&#10;lMqlThvwvCydEKWbgbauoAXcmoGHtH/3qVR3dYEj86vrORFULFdcyQyjWhEsKVW0L45FrsORcG8c&#10;Cl+LA2Ge2B+yGrsDV5o5McrWLUHpmgW0hXNQvHI2CpfTChIq5VYZ8yfS+o0zti/e3XcVT7USVEHM&#10;p4LGD8S60X3RpX4tA5VyDOVTAsp1zJqiq3vMX9/O3Y3lEzhSI5MvyfYNG4Fxw0YadRpJ1RJQgmny&#10;yLGYPGosrfc4TKFSTRs7AXMmT0PXDp0NUDp25vIQqZMgcANUAZEBhmAJEgFinv/BAGWgcm9vANFz&#10;bAPmM9wwWaAE2u+g4lKphd6nTmSpWs3vqqJ140bIT0k2AmFsYCWlUnyuCihW3IUKB1TW/rltnzp/&#10;TQXQXKDozqP4YXbO9N9B5VYpQaWhSAJKHcmzJk+gaihnqkeofsubVNETTM3qU1GoRhYqVe+M+hAQ&#10;KZMA0YVyGoFuChRGrfieBrSKXDbm52l77TBZPwFmRlDoffxshSu3qkelXFuRT0mVUqMFlSygS6lS&#10;CFsSobIVQJtfCa4E2kH1WRkLSLXynDoZK/p2wFbvObhTFEs1ysW7/QWEiFBRlQSXUSapEh8/Z871&#10;nOuCSWBJobT+ZGu6uRZLVw/fl1oJquxwXMsMx5U0zX0ewvwqxNxM4DSt34no9ThKsA7RAu4PWoXd&#10;/suxi0AZO+hNpSJUpZ7zscljHqGaSaimmlJ8OqGSSmlkhUbIJ8waZZQqRqM3JgxCEGPl0J5oWYMq&#10;QJXSaPG6bOSyfa0bNkHHZi3Ro21HM7ZvYPfeBipTgFC+RJjG09pNGDkaEwjRmKG0f1QtF1BjaPnG&#10;Y+qY8Zg2ZgJmjJ9kYtakqQRrOto0b+nOcVz5jgGAgFglsoqj0HoFZOaxCyL7ul1Xe9CyMlRmyc8U&#10;xC5VrFbxuQY4fS5fr/71t5gwbDCO7dxhUpt/BZXTAlqozIgKTfZi7J+FSirlBkow2RBUVqWO7fxt&#10;bJSFSp2+6uiVMkkOfVYuR/f2bdG4Vi0zlKg1IVBOo4lEdOaT2pjighscreusodHk2jnG7nHnuPqh&#10;1MnrViZBI7B4sBsp+Dnazp6h9H5rC1VKl/1TFbFjy1aIDQlDGvOpxEiX1TMVQDdQFXARLGP33FVA&#10;ldQFlIEqONL0WQmqgGXLsKhPJ2QtHE+L5mcupX+7Lw9vafleuaF6RdsnOyigBJDs3nM+1gDbJ1vT&#10;DFxaPiRMgupBSRJ+ViUwN9JMyHk5ORgXk5hfMc4lBOBMPG1gnD+OU7EOU60O0P7t0dx9vstQvm4p&#10;tnktwhYBJaVaMdtYv5xFU5AlqBa4oEqY7lIpQaWIYk4VMnEwYwgW9u+KJlW/R4Pvq6D2d98ZqGT7&#10;2jdt7ipQaKxfNwLVu7+xfrJ6ypUE0kTCM4HWbiLBklrpeYFklWn6uIkGppkTJzOmYBZj0YzZmE3F&#10;asBjq2qgrhqWDbQ5lDNvUhgA+HyF6ggQPqfKnlnakAXUczzJmlK6BcoNjrbRe+1oDhdULggNfAS6&#10;brWqCPH2oli4KoEWLAuUzasElI0KpRJUpvPXQOWq/plRFbR86vA1fpGh4oSBih8soBT6shN7dhug&#10;lD8d3b0LAWvXoFu7NlQf+nBCJHsnJVJnrobqCyoB1ZzqI1AMWFyqACEwpFiCTHmSlKs+cyWVzl15&#10;lqtUriFJWne9z3VW0k4RcAJK/VHaXuP+lJNp9qQR/fojPTbRnTsxpEwOqMy68iy9RrWSQlnF0npC&#10;eIy5BisqgFAZC7gOiwb3QfTkQcxxVuHepgSCtAFv9xOsffnG7r2UalHBjCJtSTUQPS/XXRU34AnX&#10;HxMoxcPNmroswVxScic7ErcZmtbsSqqgCsR5QZWokRf+tJu+BqqjEVSr0DXYH+yBXVSp7d5LUCal&#10;Wu2CSiqVL6gWTzH9VGnzJ7igmjHaFCpUVk+cMwbhU4YgWOMEJw3FtB4d0PC7b9G0ejXUo3rI/rVr&#10;0hSdW7QxKqWhSOrcVZ+TLJ+xd8qTxozD5LHjMXH0WEykzRNkU/jczAmTDViaXlvrCsEk6zdvygws&#10;mDoTK+cvom0caYoVX//xa1MNFACCQg3cFBQIlGBQY1dYayfADERsK9pecNTVUCWCpPZgwDLhAs2A&#10;qPe5AapexTV8yUCl1wWg1IqPq33zLXp3akdQCk0RrjJUlVWqUk7lhopAqZ/Kjv0z4/6kUHyTPsDZ&#10;4WsVStJ44fARnNq/z4we79+jG1XFVSkSTG0aNWE0do2I4HNN67iKB2aoEWEwlTuuq5AgAKRErpHk&#10;rtcEjlnnthoI6eqv0mP1Rdkihavcrh2sdX2G7KXJ0widQrMnzZ06HRuSUpEUGUOoFAIp3tUJ7ABL&#10;SqXyuiyfVSuTX4XqcSQiCZX6rCL9AuAxZQJ8hnWj/VrE/CcET7enmxsZqEAhqF6UZ+KFChSMZ1Qr&#10;AaS+qeflVC/CZaF6ROCkUnfzY3E7Kxw3mUfpHsLXaP00b+CFRLdSqWBBqI6ZYgXzKsb+EE9awBVG&#10;qVSw2Oq10K1Us5C/dDqyVUpfOBGpc8cTpHEVQ5d0LVcC4RJUUqpgQjW2Y0sDVcvatFIEqnaV79Cx&#10;eXN0V3GiUzczckIjJHSTcSmRCg+TqURTxk3A1PET3WCNo2KNxTRZvIlTXSrF9dm0ewJKMW/KdCyY&#10;NotKNQeLZ87FqoVL0KVjJ3zxxR/MaPaatGWmRK4QCIJI4VYsY9P4fIX143ZaVzswjoVtwAWZ67Hr&#10;5OzqpzIAuT9TS1OuF7D2NTdY6oT+gRZ43cplFUrlVKnPASWl0l1BvtjsHqbkBEr2T+Gyff8MlYg9&#10;vW+/KUiov2nc8KEGJvUtqTGrUdvOWz2nx80JjzpfZeWUCwk0KZhA02OTH+k9fE6wSIVUaLDFikbc&#10;KS61UrHC9byrz8plFwWf2aEMqZ8+T9s0Z06l0vqapSsMQCqlu/IpqpJCto+WUAWLFK5LqUyflbsz&#10;2A60NWoVGk2lcs2+FOkfBN8lS7CwZ3uUeMygkqzDvZIEkzepUKEihQoYKrnrOanTMy5l/R6rlM6c&#10;6gkBe6zqHx9LrUwF0G3/pFQ/ZrjyqotUKd2d4yyt3xndWIBxjHAdjl5nppneHbgCuwJWYWfASpT5&#10;LsVmWsDilRr1PhVZ6vTVaArav1RCpRHqGr4kqOKYW4VNHkyVGgL/CYMxrE0zNKb1a1OProE2UFB1&#10;oW3W5Rwa06cRE+rYnTRsNKaOctm6abR10yYoJhGqCQRKqjUBM6lGsyZNr1Ao2TzFrElTMH/aTCyk&#10;9RNQS2fNw/J5C7Fo1hzUpMp88+VXplG7YHIta1X/zf4prN03iiMYCIjrcQ3zmnJxqzyCS6/pc1yO&#10;xi5dryu3UtSuwZMyYbRQ6XOrf1sF/bp1xh4KjKASUAqx4ATKCZW7UOFSKuc1VKZAoZyKG1ZMS+aG&#10;StM6ac6JLQV53BEzjK2rzx8gS9aykatErsZvSuQEw9gwNn5V8wSUHgsWFSqkPFIuM1qiYt2lLjbf&#10;0udIyfS5AlZhAZQtrMedoEvlpXDWFmgUht6vKqLK661pOUPX+xtoktxQuZTJDZhVKlk/PjavCyx1&#10;BhOm3y5idA1ZkgWUWoWtW485fXsgYdpQWrI1ZsbaR1uSDUSvVAXclW2gerZdobwq0+RQJmj/dBeR&#10;h6UpBIrBpe6BdY+Kpemkb+VG4TrBuiqoqFDnYtbjDG3faYVmSor1xZGotTgUrhHuGojL/CpwJbav&#10;X4LStQvNiIsc9+iKrMWTjVqZoUvucYBSrahpwwjUIKrVMPiOG4SBLRoxp6qC7s0aoXENNuIqVdCj&#10;TVv079qNtq8vRvUfhInDRmHa6PGYOY7qQyWSAs0gKNO5FEwTafdmcH3etNkEyw0V1Wn2lGnG9s2h&#10;SgmqRTPnYAmB0vyLy+bMh9fi5Rg9dDj++Ic/mpEW6hg2+Y7A4AlV+bKciFEls3Qrj15XEBK9blSK&#10;2+t5hdqDAYihbQSLIDMOh6mFXlehxG7vsomubetVZXuqWhX+q5abIUyHt/9W9asMlYCS9fssVDs3&#10;CSp6QzdUu/lmTfiyf9tWMwxJ106F+q1D57atmcxVo42j3WrQyMwTIWAU7Zs2M41fUJnKHhu4y8bV&#10;Nq+rwTcnjFpXH5SAEFgmRzLDjVwqZHOolgSwOaHSY4EoAE11UDtRZyjCpD4GV39VLZ6tXB3E2lYq&#10;17VdO3MxYhKhUbjyKaqS1IlLk08RLAMUYVK53Q5dUsgC2olhojUOkCoVsV7TmoVi4djRWNa7HRv0&#10;ElxK9cfPhbEGGCmTKn/Pd1CdCJUUylXtE1TpfI55FSGTSj0oTcV9WsB7hEudwOqv0giLG8ytrqbS&#10;AiYG4ALzKXMvKSrUaSqVoDoa7WNumXqQYO0JVLFikRltUeq1AIUrZ2KjbouzbJqBKpNqZZcKjRGM&#10;1LVUtH/RM0dj7ej+6N2YJ6Aa1dBX8/0RqkZM1nu370CgaPv6D8A42j6VxWfSzs0hULJx85kXzSMk&#10;MydPpQ2cSBs4mVZ7JhZMn4NZfF3PK+bQfs/l47lTmUtNn4WlcxZgyWwCRahWLliMVQuWYA3BatWs&#10;Jf7wxb+Z3MrkO7Jp7oauY2sBs8ddS5fVc6mUTrDWxlVAYt7vzr/cYR67X7NQuXIzd16lz2boMpE+&#10;nTvQ1hWYAp2FqrL9syplqn8GqvzfX+27cxM3ovVTTqXLPQSULt4qysri2WgUGzcbMH+UyuOyeaYg&#10;QFUwfU+EwHVtk+s52S+XcqjE7RrdYKDhtnpeYEh5BIILPle1T1G/pqu0Llh0ZhEgBki3opnXtFPd&#10;O0mXy9uyuunn4m9QYtunS1c3NO4iBSPFlNNpB826S7lcCiXFcsMltYpwjagwg2qpTsb6cWmmNeNz&#10;65avwPj2zZCzaAJznnUEIczYQMHjqvi5S+lSKoae19AkheB6sk0WkHARMF1ndXdTUgVU17NdSmVL&#10;664qIC1ggh9OxaszeB3Vyttc6LgveIVr4C3t3xbvhShaPRt5KwXVVKrVVDM+MJt20DVOcApt4DhE&#10;EKpIqmz8nHFYNbQPejWqi451amBIxzZoxbyqWY0fMLBTF4zuJ9s31AwzmkFwBNR8wrGQcEhxFs+e&#10;R2hmYKpUiWo0l5DN42uzpszAbD4/m0AJvHnTZ2I+n5f1E0zL5y3GivmLsHLhYqxevAxrliw3albl&#10;26r49suvjVop51F53eRA7gZv1caAJUgEhBssAx4fG5D0vHmd9s/9PqtaUiijYvYz1X7Y9vRazR9c&#10;36f3qv+sfs0a2BAfawoWNqeylT8BZa2f+nd/g6pSTuUqUrgI1AdIoSIC/NG+RQvCVN2dC9V15UWm&#10;gbtsmrF4hEcDY6VM5lIMKRQfuyBzq5HsGv+AUS/3UnCZHImv6bFeF0xSJ70meFzPu99rzkoqu9c2&#10;CazdWQYuPqexfvo8HZSBvXojIz7JDRRB4TLJlNXdIAkoglUxXMkdKmpoRIUtWphyum+Au1AhwDQL&#10;UzAm0gKuG9YNRyM9zASat/IiqT5JpiihEEwqTDxjmKqfsXzJJjSa4jFhesR4yLhfmoa7Ja75LH7M&#10;DsfVjFBcSXfFRQ1bSgrA+eQAnEnyM3dyPEqoDkV44UDoKuwhVLJ/m9fMQ8GqmchbNZ1qNQ25ujMi&#10;lznLp5qlZm9KIkgRU4YihnlV/OxxWDG4B/o3ro9u9Wti2sBe6NaUx5aqNahLN4wfTKDcts8ARVgW&#10;TZ9t7NtSWrflc+djIfOj2bR7s6VGM2a5ghBpOY+xcOZsxhwXhNx25Xyq08IlJgxQzHk9ly6H19KV&#10;6N2tJ76kDaz6rWvAraCyKqJjLJh04jTKxKVAssUJC4q2daqYOfFagAiMBUlh8yp9ngtQ93ZqV9xW&#10;l+YvmT3DTGdWGSoBZat+v1cqd/WvAiqqlTbUgFlNoLlk7hwDh4oFAkllcamUgFK+o4KEKYXXdoGj&#10;vqVGBE3j7ayNE0yq9ElhtK73G6gERg3XKIimpqjgUiGBKGAElLaryLMYGo6kHWbGBeqxdoLKrdwJ&#10;sgb6Lfpdgk/jy0YMGIishGQCoqqfBYYgSZXcVlDPmXK6+3UplVTKjP2L0DAl1z2spFACS4BphIWs&#10;4YpZszGpYzOUrp6BCyl+ZmDsz0WxBCXV2D7ZP0ElwKRUj7Ywf6Ii2VA+Jbh0JxEVK+5vTuP7E4z9&#10;u0aodNODK1xe1qUhacFmXKCuvzoR60Ol8iJUa7CfUO2iBdzms8iMAyzS2D8PWsCV01Cw2g0Y16Ve&#10;WYsnImH2GEQyl4pXh7AbqkFNGqB3wzqYM2wAejKval3zBwzt0QOTh4/CdAI1e8IUF1BUGltgWDGP&#10;SkO10brsncmdpEyESDAtEES0erJ7AnAJVU0hmDypTGuWrDAhmLyXrzJL5Vw12JhVtFD/lRq4gBAA&#10;Figt7UABAxHbis27BJhRLILkApGg8fMsQM7PU+ixhkcZpXODaPIyvsdA9dW3GNq3JzTVuYp0gspa&#10;QKtU/wRVxQh1CxU30OQuGr0+fsQwo06u/EiN3mXNtBRotgCh1wWUciUVLwSSKRa4G776i/S6tnO9&#10;n4C4oVFo+4bMp7S9zbuUXwkM15g/VzXPZQUJHJ/TDtT2WmrclylUcKnP1mdohwuq8cOGIzPRBVWi&#10;Bs0Snt8A+80W2nK6Kn8JhMkFltYJFdVKtzCNCQwx4/8El82z/Dw8MaVvNzPq+3i0p5lHXWp1b3Oi&#10;KUZInZ5pSmjmWU/LsiqqfRpBIagebU51PXYPVVLoIsjbG2NxU5EXa663upxBG0i4zHjAeFrAOF9a&#10;QB+jVsYChqxCud8yU6go8JiNfKqV5hksWjOXj2dVWEJdIqJyevT0kUicO57LUfAY2gvDmzfC4KYN&#10;MGNQH3RjftWxbg2M6N0LM8YQKOZKVqEMUIREudDqRcvgsXApl0tdNlB51KRpmG9gEkAEicAto9Vb&#10;RgCXzV1oAJQ6rSVEJpatgs9yD3ivcMUqflbHtu3xxz8ot/rWPXyJlkxwEBQdbxvq7Bcg9dkejJqp&#10;bbgVTFDZpcCxQFmYXKrkKnjY0Rw2bzPQ6T08Wf/w7ffo2KIZtuVvNOV1p1rZ3MoJ1hdSKRdUBbSA&#10;GvNXZIYjFWRlYhB3aAN+uanoGQh4diAIemzzIMFgYGEepYZsYBEgfM2VH7nUy+ZJ6pitUCj+YWPl&#10;DCAueydLp6W58te9bkOf61IuV4VQ66r+2d+hs4rsnsnx+FukiJJwDeKU/RMgGqIkS2eqgLJ9Akfr&#10;BEpLUwF0w2SVywUVlYoWULcvDVfnL8EKW+dHsILMnOvzxo/B6hG9sd1nLht9AK7nRtDGxeMBVemh&#10;ASvNzML0bGcOl1lGne4RIsXDTVIuPi6Mx70CQZVgoPopX+X1GNxk3MiNxrWcSAOWRq+fNf1Wfmb0&#10;+vG49eZS/P0hHrR/S80o9ULPOdikEevKr9bMQTEfa/6LfF2iL6hmjkLcrFFImT8B0TNGYzWhGtmy&#10;Eca0a4EVk0ahLwHr0bgOxg8cQMs3BfNo7RbPmINlhGQFwVAupOKC52KqDa2bD2EQHEsJznyCp7xJ&#10;yrSUMC2l1VvObZcTQuVPUimvZVQmN0QKn5WrTaxj6LUxQ0cwt/oe3371jVErO5RJgFSoidbdEFgQ&#10;jGox9LwBj21DJ1sLlFRM25jPMtu5qoWCTNsYq8jnrYKZvjHldNWqIjEsyAx0kFrZgkVlsJRbGahc&#10;YLmUai83SomORq/OnQxEZqyeoCI0UhJF84auzlw1dHuZhcb1qcPXwiCQ9D7lWiqfa1sLiXIwvU+P&#10;bSVPO8B0/PIsox2i9wse/WlTHTTW8fc5l2tdO861A7UDBJVgEsB6fy0+njZ+grF/yREuZTJq5QbJ&#10;VUrnunnshsoomCtMXqXSOqGKCQpFJKEK8ws0Vw9rlqUwn/UGsFVz52L5uKHIo9U6Ge+Nq9mhuF0Q&#10;TStHi6fb7GylxZP1U07FMFBRkVxgadxfMh9zvZBhoIrFTxsJVHYUfsyKMGMBr2mUBZVKedUZVQIT&#10;/XGa67okRDZwb/AKlBGqUm/BtMBM2qlL8aVQm6hWpWvnG6hUXtf4v8TZo5G+YBJiZ47BioHdMa51&#10;Y0zu3BJBi2didPtWGEjVmjZiOBbRjlmgVhIaQeFBNRFQXgRKUEhx/FZ7EbCVWEGAFs+aa2ye1pdx&#10;+xXc3oPqtHqJChJ8D7f3WeECSTeLWLfKE+v5foWeU4WwSYPG+PLfvqq45kqqoQYutTK5kgBiWxEo&#10;OtYGIoags1BpWQEI4bIld5dSuVTNlUvVMlBZ9TL5OdcVNdmuvv3ySwK/1PTN2pEVTrWyVlAV84rq&#10;3/bCImjOdP+1a9G2WXPoBmlSJU37K8umxqs8yZa0BVkzQmMGxjZ2XV6h59WgNVpC27Vq1Nhl9bQ9&#10;4dJrsm0GMDdk+uNmqR1h/qT+dE2zjT5PA2bNlM2am8JsT+Cods0JsKp9tgJoAOKf1/wFLrvpKqdr&#10;0sXZU6YaqGTtbHVPaqXrpyxYWjeldAPZb2CZERh8n0arxzJ/iiBQIYQoyMcPIYxgTQu9xhu+K1dh&#10;zfSJCJszFntDl+NiegBtGy3gJgJDtXrE3OoRrZ8LMI2kEFipDqiSXGAVM68yUMXjVk40rme6gLqa&#10;wdAgW+ZXF1ODcY5AnU0iVAkqr68zpfW9VKqd7kvvt/gsdMEltfKajy3e81G6Zh4KV85AJqHS9VSu&#10;S+2nIH7WWKwe3BMzOrTA/N6d4D1jPEa3bYpRbZpj7rhxhIlwUHVWESgP5UIGppUV9s2qzHoPLwPW&#10;aiqNYFogtVLJfJGKES5F0/beKz2MIq1ftcYApRBMfp5rzVKAyVr27d7TKJW9o4iOrU6agsNYPLYR&#10;HX8DEJfW9rkGXvOE7H7NKpPCgmLDqJ5jG62bx4TOPidrqHtwjR8+1FQAZQEtVP+/tt76b4/jSPdW&#10;zJiYQbZlyZYsssC2ZFnMzKxHzMzMZmammCF24jA4uNlsYAObZJNNdnPO2fP+K/Ve36um7ue2z/5Q&#10;n57paayuq6uqu2cGbVUaq1YDDSpe83jjhRfV+Q4JpGZ5NQ5TDi0DKNBCCCjaJbVW+jcILosLAMzL&#10;6yLys4BBPMvpXkYHTMqfGgfnMkEAyHIhQ6Hy8k5UMgnwpFlHWuclPUwEhCLXdVWagMTBAEwEZjMW&#10;KjAzAdeV8gdXLV6S5p9BBFj4gtJxa6vPrwKy9M5Ji9bZQJ7JFExQ5XcADwAoAQttdUDaClDtkiBs&#10;XTA3Nk66K57fuiS+I2318ycPx6+fPxm/e1V+kzXUI/EnmYB/kvn3Z+iNR9P0E5h+D7AEKF+LANWv&#10;pKl+8TiaClA1ixUsrd+/Pz69f198+tCB+N79e+Kbp/hQzPp4d8/KeHvv6vgyX2OSX/UKR5YEKK7f&#10;EMje8XcuFhlU9y2a6OV2fpLASuC2MXfEikG3xMYxQ2LvktkxvfcNMblPj1g+Y6bAJB9IQr5J/hN7&#10;SWW6ASTCnQIHYAAc+7ftjB3yMTeuXBPLpa1YSl8vUBWgSjMViApIdV33pOX4EwembbppwmR807/6&#10;UgtMyEa94WDN5Ik5wUYIsAAfZWQ56ZtBqdFk4QCgxu/ytWTJ1Ggr573gorj20i/FQyeO+jsW7UeW&#10;WsB6LYHVhX2opx58ICaPHi1gXBk9r8vXM/CR0BY21wCCNBWgIh7zDaAgtBBn8aDrrrjc76J0t7mX&#10;JmDtW1nriEH2vYgDnH4mAFKXmXRpSxsCoCQBTuWkOqee3NzzIoc67L96iDHY17mnIZ9KQIWhxNGu&#10;bWvXe6PXPpU1Ty5UAKoME2zWUuxnNYAq4hma7fSho42m2h2H5Ecd2ikzkC/YCmR7JQw7V8p3GD4g&#10;ji6ZHl85vCF+9FBqq9+8eCp+/7J8J5mCaCh8Knyrv7z1hF8B+dOr/NPqAS9cAKjfv3h//FZmIAsV&#10;//y4fClpK5bU/RoIy+ryoz69b1/84EHZ+A2oPti/Ot7cscyfN3sdDSUwvSzNxNeY3t2zKj7avzY+&#10;3Lc6XpMZ+PCSqfHgksnxzFr+9DhP11Njz4Shsf7OfrFj0rB4ZPfGWDCgZ8y4tWesnD0ntsps28LC&#10;wkqBSX7TDpltO9Zt+oyW2aOJBdq3ZXvsEQGKlYuW+PUOVgcNRDRUo532AKDNW2Mv6Zu8dQ2wSLNS&#10;Wq5fr97+hgWTMKCyf8UnzSToCHxNslhHJuQVN0GEbBSobMVINso0LCBBBlnjd7UDrMBFXs6P8q+t&#10;IQP6CUCv+9xrgaqAVaZgl33bt8YdA/pLQNnMzdU7LyI0Qg6SU6BpPBpGPpXSoIm4NsAA29UJFhYx&#10;6vArswWmY/pj6jCaqQFmgRUTjh9ck556sGk524d2pBzaQhllIqZmwgSkvlyih+F8NcezkJhh7Sei&#10;LPLxHhV/+PDqH8vkDhNQrPK1NBh+FSD6HKByMSN9K/yqg/KjmJH5HQ/AQmsBql0bNsbmicNiz/SR&#10;8fzuNfat/vmpI9ZWv31BwHrxdPzxlXtzY/hNXg952h/l/OtbfG9dmuu1R6y5WKj4zbNsAPNu1QkB&#10;6ojfqTKQZPbZ9LuXRYrd8e17eBsY029tvCXwvC6/6VUB5xVppNd0/e6uFfGxTMJvHNqgcE28vmVx&#10;PC5N9eiyqfECq4PytzhpcVRt5kdvh+eMi5OrF8eiW3tEx7CBsXb+fAFpbewQSHYCJhFm225MPfXZ&#10;4BABiH18G5Fwyw4BbatXAxcDKpmNpdmId/oGRPu27miBibCudyvdRpmYY4aPNKhKU9XHYgpUBokI&#10;+fS2SzP29QpQAYv05EcmDBYApbBMP8jgAlTNNSHgQq6wgDjhcd5ZZ0bHgjkyA9+Pr7/9TutrzQaV&#10;wGZQoUnyq0W50Qrh76AxML1yVU6AEhlYaiDgADCkBVAA5bormSHyGsAAvOsb8w8A+GtGuiYvWsum&#10;o4GXattgskaStnK5aWKmT4aJCEjEAHUywQnz8hgTIauAMA1Htp4DQPyvgzt3GSD86ePeYyw6nBCY&#10;AFQDLgEG0LAy6GNMAIlrgylNRGs1gQq/6tDOPZ6d+XT04V37TQBrp8yebfKr+HbeAxuXxPtHN8lU&#10;2xW/fOa4zDl+Y3oq/vjS3fHnV+/39wL9MU6A9faT8dc3Ho+/vPpI/PkV+VwvPaD0fLrsZPzT48fi&#10;xw8dik8fkB8ls+/7LE7cvUvm5U7vU339OKt+6+IdmX6vbV4UL29cEK8JOK/LBH1DoPpw96r41pFN&#10;8V35XN+U9nx35/J4SiB6Yvm0eEVpASAmIN8L5Bc79y2fHadWL4pVt/eKzeOGxNZlS+UvymQTmHYD&#10;JtHeTdJImwUI0X4BCO1UAAFQgIKf6m2SdmLDl4WNMvtaACRtkcDYfk9+/LMtqnPOtJkyAa9pmX71&#10;swOuEfwCVbkByCv3gIX3tABXAQeAAC7kKDXSJS0fqgDFaQorEcDoMFcPbXZKti46j58sXBgPnzzu&#10;9wj5pwDbT3yxmR/MfygTsAumHkJMY0oYKejGrpzJS2ABqgIPz7xA0FR4rdKQD0oTEWFP/8f+FuCS&#10;Wclh2xuvvUaqOPeWYEKafFmeFzmUhzJSYzXliwivUjsAHuCvPaqrde/2GVSXtcw/NJg1n2aj7tde&#10;F0f37m9MOAFJmgowAazTvM7RaKoWqOq6RZkPMLK0zmYvpykQLATnKMeW9h6MIwp3y5zZsWJF7J06&#10;Mk7MGxfP7FoV3zy+KX764K749VOH47fPHI0/PHss/vTSqfjraw/6OxV8Zelvbz4Z//Hlx+OvAtW/&#10;v/xQ/PnlhwUs/Kp7ZT6ejp89djQ+labiAzDfOb0jvn1ye3zrJJ+L3hgfyux7Z9fyeB1AyZTDvHt9&#10;iwAl+kA+1LePbo4fS6P9lA/JCIhfkTZ7RqB6bvWseHPbknhr+zL/F+veeePjhLTVo+sWxdN75B8O&#10;vzX2TRsZ+9aulVZqwCTtYSCJDgg8AMokPuzbqniBAx8TYOwX7dWzNR3sT3UYVIClHTykr7CuU1ul&#10;ptq2dpO0wuLofXMvaydAAaDOP+fc1j0mvid7vvMnIKR2Qgk0ph+TtkKAg8YBHAWw0kak43CttZLI&#10;PpnKNNgas7BAhdY86wtnxPDbB8v8e8Mfh/lYwPpI1/zAg8PnXXKfJwGF4KJl0EY2q3idQwKam7Bo&#10;KDVa8TxLDZaAsl+FYCuO9Dbr3MEEicGh8IZr0reCWs6k0pTWKXOtXRvSYTNIZXNPXQYkdbt+KL+R&#10;DqNZVnecJgDibrru+jhx4LABAii8mSs6rWtMP8gmoZ7n/lWCqUzFBKO021FeqedkxVGbgIflS7Hy&#10;x3fWecfq+L7DcUDXW1fL95gzI+6eMzruWTkr3pLZ9endW+OXTx6K3whYvxew/l0m4H8IVH9/41F/&#10;wfbvbz+VwHr9sQSVAPVvL9wXv3v2nvh1A6ofPXQ4vi9t9b379/nc3zeO8/GX9fHBvjUGBqD6sjQU&#10;9Lb8qA93r4xvqu6f3LfHLz3+ij0uXX+8d3W8tGZ2vLp+bry3a1m8v3t5fFla7ZGFE+J+tfnJTUvi&#10;qZ1rY9+YQXF45pg4vGlT7NuUQNqniYRvyvtHeAIM/TcZTIrH1xQBkD3Ks01A2ip/duWipZ8BlcEn&#10;LV9U9wYWpDR7VN+OdZtjzdIVMXTwHRrbi6StLo5zzzq3tXeFsAMCxhkQACiDSnKBnHJt3xrgGCD5&#10;kZkCD/kBFuBBzkprMdGnv5VL8ZUWYOVn1fjBwnlxav/e+N5HH1tbtTSVTMAuzPzlI9kmReglkD0U&#10;x8lzjn9wNAgzDuAAEgAC4BBsCA3WVdqITpDWWkudQejrOcDpcV0usQMMazPFVzkVV6CCYATPDC6u&#10;9dwOqDrNfTKzUfdiHKC6Ur6h2wMzxZRbuneP4wIBwGgBSHRa15CBBVhEBSK0ExqNe1873bEm3TF/&#10;XJNf8bD6x+egWRE8KQ12Yv9h+1UbFy2OIwumxaO8erFD5tfprfGzB3bGvwpQ//bC3f4T419fvjf+&#10;9toD8Z8C1n/JDPRHNr/8mMCGtnog/ihQ/etTJ+IXvFMlLfXDe/f5dXoA9a0TW+PrxwSqg+vjfWke&#10;QAWY3pR2ekfXH8nk+/qBddZMv3pc2pG9L/lo//Tg/viEvayN8+OdbYsFsFXx8b7VMgk74qV1c+Kp&#10;jinx8r718fjWlbF/7OA4PX9CHN28ST7kTv+m9ZC0UIGqRcRBAGSHQoEKU/jAdvmZ0joAZWtzWgJN&#10;jqkIgHKxZ4/Duq9rgxJQrd8U65evifGjxkqgvxjnn31enH3muQ75k4i1B0KvidR7UJILNFP5U5bH&#10;Rl5qH8oLHW3AKk1VQAJkyBPx7UReTFBkDDr3jDNj1JDbgu9YdB5dSmB1QcgRfpbP+3S/MXrdcEP0&#10;4BV43bOKh/Di00Al4Gy21kIFeQEjIOAZwPP+gRoJSFjxI82N11ztTWOnF4Cs8fCVdG3/SmGCjw9i&#10;plYCmJwBtGZ0+QC1uVY5MA1mwFAYdBGzlxhtzafngIpfkaJZ0FL4RCyNQ6c5diTz77RAggmYmkla&#10;CiA57DT/fERJGur04aNx6tARgxTt1DpZIWD5kK1MQARix6rVsXt5h3+e/dj6hfHynjXx6Slpq8cO&#10;xr+9eI9Ac1/8h+jvrz8U//XGY/GffLlWgPq7NNXfXns0/iq/6s/yq3739N3xi4eP+FsVn94t0++E&#10;/Khj2+LrhzbGVw+sjw/3rI73dnTEWzL53haoPpC/hCb6psD2qUzEXz5y2P/R+rNA+m8yJX/x4IH4&#10;tvyqr+xeEV/dtyq+cWidyloXH7NyuHWhgDUr3j+9O17YtzEOTbw9HlgyOU5s2RhHJPz0EVC1k+Pa&#10;CEBArIjmIg7bDorftju2rFlvkACqAtThXaygKk1DBSoIreb9qo7VMWPSNE3a18Z50lJnn3VenCtQ&#10;+dWQxs/y6hxgkCx4PUBywdeM6x45QR6REQBh37sBVGkpZKqAltoqiTT2tRpNBSiT2Iy+MB46ecx7&#10;V52LFQIVjWFVD9DUO0vp/AsoiufeixgCC6AqzXMN4NFzTMdSv2XSAZhKj+brNBWzwwg9YHM6a6tO&#10;ELKY4bTEK61Jz9Fk9uMg1UHHKcvqXdcwCkYDSNICRNrFRja/GQVIddwIIJ0SSE6hdQ7qGg3k56XJ&#10;aqGifDBpNfJIW508iEbinaoDcVRAOoxwCFgIGceVEIi9GzfGLpk9p9fIX9m4IJ7etTo+kZD/8/27&#10;418fPxR/euG0gPOgtdQ/5Ff9lwD1nwLUf77+ePz9NWkrFiykqf4g0++Xj8lsY19KWooXFL91VL7U&#10;wY3xkQD1/o7l8Z4007vyjT6Utvlk/9r4Lj7UqR3xi4cE4Ofu8R8f+Z47JuWvBLJPpeW+JbPx20c3&#10;xnePb47vHNuk8tbK/+qIL2+aFx/cszee3NoRRycPiUeWTxeoNqmPuzV5QAmuIg4Wu+8NqACQT5o0&#10;lEBJzbNdAGHvCtMOMKHp20HFNQSwUlNti52NpuJlx9439ZKGOjfOEbAgvsXeDhAslZx4JYfIkmSD&#10;xS3kDEIWSlORr0CFL4X8QAaQ4svXqqV1qDRVgQrNeY601YLpU1rnAfGpoC4WUlWIzwSw0DipgS63&#10;w8+xI8xBEG9hVRprDKnVFP4EEs8r9KJDAxQ2dUlXQCn71mBBExGq3AKkZxrdUwYvJ6LKSW+TTmXS&#10;Ue4pO+MTbDDKG79ioP9Qr3ycBay/JvIXDwMKjSMNdfKgfCP8o0OKE2hYuDCwDKL0p9IERGulCYhG&#10;A1THOarUCAG+lTeBG1MIoTm0XX7Dpi2xb93aeHrdgnhj7/p4TUD4yYP74l/l2/zphXviL9Ief5ep&#10;9483Ho//9eYTBtZ/6R5g/e2VR+IvAtUfBap/ffy4/1L/g1O7BABpKZXz1X1r471tHfHulqXxgTTV&#10;R7tWxNflW33/2Jb46d27418EqD88fSr+KkD9A9Pyzcfj36X5fvP4sfiZTMIfCnQ/Or0zfnzvLpW7&#10;Pb51ZIM03EqZhIviwwcOxQMrZsapGXfFY6vmxIltW2Xeym9UX/nmIUACXFDdF7CYVBIogGOvwNH4&#10;SeKJ9/LkhwEa801jUsBqJwBGHlYJWWHdvHpDLJm7MO6UX4V2OE9aCk3VDqoyAwGDzTfJRku2GgI0&#10;PAMQdezJ+b7UeYqiNFIBrsDFPWlr4oZIxz+3bu/fJz587RV/EKkFKgQTP6SQDki8uCAEI8hp9qGF&#10;WHXrBE+adknEoU3QPDQu06T65BrAZFym4U1h7yXo3ntKDRDsr7mcNBG9BE8+taVABMNSMyaw3G5d&#10;AyiuDSrlw6S8XB3vcd31GsC9AsPhOCVAQKd5jQMwNSYd4OITZGij1gJGC1SpqdIE5PzfYa/4Yd5w&#10;smK/TJt9Eh42PPfKD2ApeK98h/2bN8vR3hDHVy6KNzYtjOfkW33lxI74/TOn/LM4NFULVBJ8gPUP&#10;aav/JVD9F9rqpQfjz9I0v+eoEseSTkpLHdksn2h9fCw/6sPtHfGhNNXXdP1N+U/fl4b6+X1749eP&#10;HlGek/EXgYiy//u9Z+J/v8MfHmVOPnk8fnH/Xqf754f2x88F8h/fszO+d2KLTcH3dyyJrz1yNJ7a&#10;vDTunzsqnpDpemzbjjixd3+c3HvQ3zysFzShdlAdEYgAVQsoO9lmAFwJkj2bttlc5kAyK4OkwYQ+&#10;ylvUHErWszIBC1QsweOPdSxYEhNHjZOAX+6XF89v/nFVWgeBZ1XOE6vGHGsF+cqJP60Zax4RaS44&#10;p3OhA81EfIGqtFKBlHiu27UUlCC7OLrJrXnu4Qf9DYvWQgWAQljRIt26XpcgaECBkFMhe0epwRIg&#10;NJSlcQACwIoSjOnwZZmpdSiPBgIqfxQT7aI4gIP2ozzirrtKbZB29KJFQ2gs0gEYwM1mM0CjLurA&#10;fIUJMPUGaVUDVenpLODj5MYBmS+n5QsloNBUApI0VafmkinIax2ksUZLAJU5iAbDXGQx4vi+QxKc&#10;/RKAfZqBd8YuAWk7y78C054tbH7ukNmyMfZs2BibVqyKLUuX+DNhfPTyg/vYa9qbfs6L9wlYLFQ8&#10;Fv+QlvrfApVJQOD+7688HH+RH/QHAQSz7Uend8kfEqhk4qGZPpFm+obA9J3DG+OHJ7YZKP8qTfRv&#10;z95tLfifrz8a/+ftp+P/vvOMAPt4/BW/6umT8RuV9Stpsl8/ckgm4v746X275O9tE2DXy9fqiI8f&#10;PhoPrZodD88fHY8LVIe3bheQNCkJDPykAeKVF1MDMMBUQANUSUw8B8yn1Fr4UfLDRPtVJmf/XIbK&#10;heyjKp/NQYAl3u4V+AAXr4tMGz8pbrzuhjjXoDr3M6BC4PGla6EBGSwN5Um4mXx5Rnrykxew1KSP&#10;nPMcIh4/rYCFfJGPPFVvAvKSuOSC8+UKSNu//76X0xtQcSqXhsgX0QxvcEhw8+Q3KyNoh9yYxfxC&#10;YNlUozLyeo1fIekNIgCnTnAPCOkQZSYoMPXS3ANAPMc89DlDPml2ww3Rp3v3XGnUM7SNgWdtCZhR&#10;6wK7y4QZaK1cmWHmQOOhqWgfoLV/pbL2bt/pBQZMN/tSCllmR0OV1gJkuRCR5JU+a6gEGa99HJVA&#10;HZQgHZSgICS7AJBs/60cvdFMfIBjSxIUNoH3b94S65Z0+EW8wwtmxhtr58XX7tkfH5zaHb947Ej8&#10;UcD69xfujb+9+nD81+vSWADrrSfjfwlUmIF/l6b692fuiT88fiL+9dGj8fP798X3j8v8k+n31d0r&#10;Dajvydz7icw4zL3fPnE8/ijNhgb8W6MB/++7z8R/v/1U/EP3fxOo/vTsqfj9E8fid48dVZlH4pcP&#10;H4h/um9H/Pj0NvtYX92/Kt4X8O9fNiWeWT4lntjcIV9RWkXa5qg0C++O+cM3BSpRaS4v1ECKO9po&#10;IIDCxvgRUR7r2i2/amVsWbPOYCmTkZVD7reu3RBrl63wW8L+oMyUqTF/2vRYOHN2zJ4yLfrf0tsr&#10;fxdKU9UmMMJewELrAAbGHaDYukFGJNuliZATTEfyAhpkshY1CkBFBSryUAd5qs6Uf9yO82WxbGyB&#10;ipd6u1x5aQKKQgGOGwFQMLkQYF2X9soNYNLkErYBp+cJoARPajCAR6dYNGgcRV3zjHyUZZA0IPWp&#10;CzQUPp0AwT2LJph/JoELc9N7aioHDZkaVPUrpPPFWL8BSvvV4UsVj7bbsWmzwQGoDCxCQKXQoBJg&#10;SosBKABnLSYNxSohGurY/kNxSEKzT7PoXgnBTmkoaBdmn+6PSICOq4yjyrsXDbZ+Q6xbvMzmy24J&#10;0iNzxse7m5fE28d3xjfv2RO/lSn2J2miv7x0v3yoh+I/Da5HTQDq7y8+GH8RqP4oUP32sWMCwKH4&#10;IZu+Mv++JrPvW9JYP75H/pPif/vUidRQMvn+9trDBtT/eespaamn47/fFFAN0vvi3589EX96RmmV&#10;/ncC4W8eOxy/eGCv/LDt8R2B6mvSVl978u54bM2ceHHNjHh21wb7igg/2ooDxaf25SfbMAcBUSe4&#10;mrABU5l1Zdrhe7LHN3PK9OjV46a49ZY+Mbhvf1OfnrfEDV1v0NhdEZcIFBeed4F/Y3rumWfHOSLi&#10;BvTuK/9loLREmm8Agw9wIuSlsXABAADygJViLdXIA6BCZnhGHsoAOADDcqu0nKZAhkhTgGoHVase&#10;5UtQXRoXn3eeJs5lCSpe/3jt1ehyuRw1C7wKRtgNEkwrNyT9lStVIc+scRqhLpOwfCuvFqJuFVcz&#10;A8DBfAMYZSoCAs8gek6nDSppKUJW7FJtkw9tJi2mZz26Xp8LHjwX46kL1Yu6d5tUJp317CWyOaCO&#10;YxqySsOBWkByQn4VgCkCWAmo1FQGm8IEW2orQHf8wNE4LCE6oNl6d2PyoZl2Ye4JUAclODyHju0/&#10;EoclXOztbFjW4Y+Z4Gedmj8tXu6YHu/uXh3vHpN2eGBf/OkFCbqA8B8y9TD3/v6ywCT6z5cfir+9&#10;+ED8FVA9IVBJU/2aA7Uy8769f118TebftwWqn927x6bhH2TW/bsACjgBFCbkfwMqaan/1vU/KJfF&#10;kedOxZ+ePhF/FP1BwPpXaaxfyl/72T274rvHNsXHB9bEu/cdjIfUTj4N8NSO9a0N3mMyze4+xGfa&#10;xLPmW4hlCha4rLUabWVwASrds0J6RNcLZs2JL2o8unTpIjrDH8/sJO7PNH2hy1lxhulsE88Q7L49&#10;e0vY85c3mHClrUrYGXePveqwC9JoLGTNsi15AwxsvdSpDO4BW2mnBFrn/hTPKbPqKNAaVKoDeVu5&#10;YK6/48Kn0flVlDRVahx/DVRmIAVhOhW6c/FAgJFWqWu0EnkMvgIQaZTP+dV4wIGWQPPwnPRoJn/K&#10;jBVFAc2zRJMWUNmvEhXAvReGNhOgiLf5p3t3Wp3yQUeYoPLpbDGYuJxdLvJqEXskmHbsL7EcDqCO&#10;7z+Y2or/TiEkbN4CKIWAC0pQobmO2KzbJzMIzbRTPhTA2iVh26dZHA12CECpPFYWj0rg9u/Yldpq&#10;yTKl3xYHly6M5xZPjbc3LomPju+O7zx6PH4tU+xPMgE5RcEy+t8MrEektaStpKn++qx8r6dOx+8e&#10;ORK/kvn3Y5l7gOmTndJUe1fHT6S5ABu+0l9UDtoOQP0faav/++XH4/8TsBJUD1hT/cfzd8efDarj&#10;NgN/gwkoUP1c2uoHMgG/emRDvHv/4Xhs5cx4bdO8eBpNxQpec3oCIAGse+CPeAZ1aiqBqJ0UB+gA&#10;4ebV62NgvwEai3Okec6yFspVvHO9knfe2efHOWed7z2os888L84649zP0Jlf4FsVF0Y/abQrL7tK&#10;6dOnagcU412aihAZAFgFKiiBIpAoDW0gH3HIDyBxXuXzpC/ZLEDx1VzqIj3PARWyS/m8vLhl9XLv&#10;VbVAhR2aK3gp/FAh1FpLhNAj5CynG1gGTxZajc2VvdwzQvjRUKndEnAJFMULTLXpm4sK+QxtRnry&#10;AVaAzeIJYHR885yyDGTV7dc9YJ7q58Md7GMUqCCYAK1fuSqBZKdYPoEAVeACMIDqhDQMK3sGF2Br&#10;tBXgOqq0+2W+7JbjvJNVKWkpTL+9BpT8CcwhAdL7YMpzXOXsw0/YuEkm4JJ8w1Ua66EFU+LLq+fF&#10;RzvWxsf3HozvyHz7w7On48/SSn95CWA9Kt/n4fjbS6IXpMGkqf78zN3xO4RfWumnAtH3Dq6PrwtU&#10;39jZET85vrUB1an49+fuFiAfiP/z5mMC0mPxf998QqbfE/G/v/xo/EOA/TsrjkoDqP7w5DFpvyPx&#10;m4cPxy8f2B8/59T7sc3xyRFpq8dP+zNmr29ZKFCt9zbB3k2aSOQ34v/cI21/7+EjcTeTD3xrtFUt&#10;VEDHMQVlAt4jLb947kJ/xOUMaSdW7hBQNMwFEmq0BX+shy5Q/Hn+e73IIEuAFcj4AXf/Xr3lj1+r&#10;cc5vrpegM+YIP6AoKm2CzLTLdcn2BQLzxeenX1XxvFLCL3YAFZQylIsTPpqkZ+RNUKX8nXf2WbFW&#10;E+a3Png/Pvjy6wmqFFrUpITfWqLRNo3wIvCAi8Zh7nEPkYbCPQs0afK6yaPra69sQEB6NYAGWTs1&#10;wARkaC2ec09ermEAoZdEAZ1BijkIqDvNUIOraQfMZbDoOFSgguHLFy22VuJVeM7oASi01nGDivtO&#10;sjY7AEgkNALIMV0fkuliLcUu/6YtsXvzjtijmfsgAqQ87IEBKAAIcNF+ueS+I7avXhM7eZFvw9bY&#10;P29mvLR0Rry/uSM+3L0uvnL33viFzLs/sXwu+gsrfgLXvz8v0+/Ze23+/fmpU/Fbaapf3LvPIPre&#10;gXXxzd0r45NtS+IHAtgv79sbf5DW+fOzp+I/Xrwn/vHlR+RPPe5VPxYp8Kf+S2YhoPqLNNWfnjoW&#10;v3v8cPzmkYPxK2mpXyj/z+6W+XdoQ3wiTfieNNUT0lRf3rIonhb4D23b3Rxuxb/aITAdsqa6G/6I&#10;V/hW7ZrKixYivj+/cO4Cg4RNUsAEkC44VwCRkNYKXgJMIdQAhTEjBGznClwADK1mUF3V1aAiH+lJ&#10;W1TAYuwNFhSDZSRlBfOvQFXgRkZIC6HByI9rQRrKay+7yuVZ0ZcEukM7tvgHcSxSGFQ226RhUItX&#10;0ICGEiSNKec0aLJEdAGN0CtwTTzAoQPEkSc116UO0USk4RnaqP15moGky1VF0lU7qi2sUPIqCe2g&#10;DM8UIjStAasQJsEAGAXBCOJmTZmS/lSjpY6JrLX2Sig04wK4Mg0NNoRFQnHiEFrqcByUNkLzYPLt&#10;lim0V77UQfkJR/cdaFYKc7EDLUgZaDh8iH1bt8fhHZyR264Zf2fskMZ8cN6UeGfT0vjGwU3xw6fu&#10;jR+/8FD85snT8Sdpqz8+e1/88bn74k/P3S8NdU/8CZ9KJiCLCv/ywAGZf1vju/Kpvr1vTXxzz6r4&#10;vgD285Pb4rePHVLak/FXgeo/X30w/vH6IzYD/5dMwP+SKfi3l+4V4GRmPn9P/NtTx1XeEWm4Aypz&#10;f/yzzMqfClTfO7opvimN9cK+DfGUzb8F8YxBtcsvFvJRF65PiXcsWJwWuE5zjZaGrw2wCE9KS21b&#10;vyku09id0fx0wOBpKP2hBBA+iQEiqjGrkNfn+b0OWoJ8vXvcrEn2GoPq8wsVNe4IfiewUvCRE6wt&#10;ayApDeJITzuoh3vAQp4CD3GUU+VyDT6Ir+cQPzHA/OPLzYCKj9D6mBKaIBsBClMdpvmV9mhphivR&#10;QgIC9+wV+aSFrg0+hVTKPYR5xyog+TDjbmDfSPHcA2I0E/4V2sg2rOIBR9VFG4hzOdZWCUxC8qJV&#10;YZZnIuXDji5mc2CymAPTJ48dl1qH/RDTAQs9wLIZKDoqATkK0Ay81FbHRYclICyh7xGYdskM2iMt&#10;xWl0lo3te6nc0/bFDnvJnZUvyuUN4d3Saif2afYWAA9Iy22T1jq4YFa8umJOfHX32vj+/Qfiaw8d&#10;i+/dsy9+JxPu3567N0ng+ren744/PHUy/iDz77dPnohf3L8/fnRkc3xn75r4ljTVdwWsHxxaHz89&#10;viV+/eC++P2jBwTE4/EfLyWw/kv0N58xlMZ78W6Zh6fijwLU70W/fYIFiv3xCxFL9T86JbAe2Rjf&#10;e+x4fOXhY/H0yunx5vZl8cLejTb/OC2+bU2eAUQ77VNfTu7dJ0DxiTZApH5jBounrA7iR40aPsrf&#10;RUdw0TL4QQUeCKC0gwGqa8bOoDI4SnvkyQf8ZMozINtAVYJfZMEXqEquPVFbY+UZP9IAbEBLGog6&#10;Kaeu28stDUVY19CF6t/44UPj4zdz49eaqvyWqhxCK2BmdZW5hVZBsBF2wAcgMMWcrwFTxRtszYZv&#10;aTfMSJ+eUHmfNyEBJit5zB5eZTRIUNGN2hbxJ3P7a0pbfhpgzYUO1a/0MBwGMFiA6mINWDGKpdOR&#10;Q4dJU0nrSOAR+taSL2GBwKRnDahMEg6bftIyvLGary7sNCABXS1oWNMpH+VyYsAg1YzNaw+cm8Mk&#10;4rt2K+fNjy3LlsZjy+fFB1uXx7cObY5v3L0/Pr7/UPziyVPxu2dOx+8Fot9Lc/2eBYonT/qY0q8f&#10;PRr/LDPtR0e3xvdlpn2HM34H1ph+LD/oF3fviN8+vCf+7ckjMgNPWCv97dWHGjCdNKDQZH948qi0&#10;1NH4zaOHpKH2xD/Jp4N+eGJrfFsA/fZjJ+ONozvi2RXT4gNpwVcObvVJ9O3SVFvUfvaqAAyLF0d2&#10;sXe1R/7T3jgFD/fsk38loIkv61eujcskwOedlV9Cglpgkh/TAkIDHKgE2vd84EVjl9e5xI0Ac0+a&#10;9hMVhMSRv2SYdFwjF5Zp5bWikMyhsZAr4lkFBFgFYMqpNtR13bsc0eeBhXwN6H1zvPfKS35Z0Uvq&#10;aBfv6TRCCHkpXUABON2vy1MWCDrml802xdc1mgsAGERKBzjwlbITAC3BBgFGX+s56Uy69wzimUQm&#10;JO2R5vErHpRnMOVJdp5TRy52XO10NfPAGINKnSSEGcShvYYMHGjf6LAGHtMP4QcYrU1KgynBZYCh&#10;tUzlT8lZl6YCXGxiAiBMPK8etkCVq4ksVOQp+GP+AMrOjRtdH18fmjVhUqzrWB5HNq6Plzcui6/v&#10;XRffObYzfvDMA9ISJ+NfHj0Sv32a834sdx+Pf33iZPxaIXtR/yxT7ccntgtUm+z/fPfAeoFrdfzw&#10;8Ib42cnN8esHdsXvHjsg8+5I/IXlc/alnpe/xt7U86elAe8WSBNQ/yLN9vP79sRPOf/H4sfhTfGt&#10;QxvjQ/ypdfO8nP6VQ2vj1QNbDSDei9q0am2CSjxhcWKfTGBOkbM5fEQm7rFdu+OeQ+KXJpCbe/T0&#10;Z5vTzGsAIOKsHBNeaYCLG0JoGasCRgkx+4xYIH61QwLMM4+pyi0w1TiTh+fkQ/ba/57IfRGyRhxE&#10;Xvy8qrddM3FNvNvRlFvXdU8IKK+57JJ47uEH4pN33haoXosu7QkgKsNMcwMQegAgTQbAul17jeha&#10;CzpL3DbjJPwAygsUSouWY0WvTDieuUP4TDxHs6gOm4kq5yqBDlByb5AaZMkA4mgLm8d+RjrqtqZM&#10;gAJw2g8jsLELVDCFOFYEb791gE25AhJCDsAgH6nZS7zApXjAgYmYmuug95y8krdFWkrgIi3gweQD&#10;WEUGksK9EjI+d3zXHUP8ldWVi5eo3P2xYfnqmD1xcqxbuiw4aHpy25Z4fad8o0Nb4hMB642Dm+O7&#10;p/fEbwSk3zxxQubZwfgVS+mPH4t/eShBhe/zqfyq7wkA35W2+s4+gero5vjpqW0yD3fHbx7ZH797&#10;/ID8sOPx5+fvjj8+fczL53949mT89vHD8etHDsQvOfP3wN74yekd8aMT2+yXfXP3qvjagbXxjafu&#10;iVd2roi3diyNr6CpBCpOO2xbu9GaCl8JUHHCYseGzX4x8Zi01en90lB7Ofe3N0bdNSq+ID/qXE1m&#10;CL/HQ+PSCS6BqgFCEePUDgrLou65rnvCskjOawNVyW2R5dfWDgsSCap2KrkmLS8cXnguIKc9eWKC&#10;9hRYSZPldOatNkElcxeff6786v3xybvvpPlXja5MzshRD1XMM5t2lyeoEGaOFyHQKdSpaayhGvDZ&#10;dCQsUOEgAhzF2UcSOHjGtfeklDdPnyczOE2BFqJu8qM1We73QonKzvbk3hVtAHQ4pHSQVaWy3Wum&#10;Iex/yy1xRL4Npx4AFeFhAYzlcIBmUFljJaCOSGsdVhz7T2z4ssG7fztmn0wcCRUmXwEJn4q9q/mz&#10;58ag/gM0u14SubnZRU76GbFqaUcc2LkrOhbwYf5FPhd4RGXyrYvjmuGf2rEhvipAfU2A+v5T98Y/&#10;PXQ4fvHwYZlnBwSkgwoPCgQH42f37vUrHYDq+wLV96Spvn9wQ/yQo0qndsbP79kZ/yJg/fqhvQLW&#10;IZt6v8fce+qYtJ4A+vA+gXOfyuMExU6VsyW+f3ij/bNPBKSvHVwfH0tbvrR1aby9syPe37cqXtiT&#10;S+rb123KDWzxBVOWaz74kkvoe+KeAwdis/zFHjf2iLPPOCfOPhPfFiCl8DMGFbYEthFMZK9ABVmA&#10;8YV0/T8JNXE1vv7D/OfKIB2+PxrJskw9jXxXGe3xLNXTVpbOKZMyKK+d2vNBdU8ZOZGfLfN3hzRV&#10;Ayoy8bAqdWUixzeZAYGFWYJtgTbA8G9SkxgkCp1GoStXXuLaNRCrfZhukPe+yNOQN3NVb2knX6su&#10;NBGApA6bpU6f/t51Koc2o8EYCJjD69bMjsUgwl7duwsge/J1A0AlAKWmSkBZgzWgAjgHNeMeVLhf&#10;wr9fPhFHkw4pLjeM5TsJWPvltK9YvCyGDbkzrrz86jjjC2cZSMzSZ+qaL6sCKr5uOnPKVIFrWWyR&#10;4O3fus0O/91sOsuM3CcNeM/O7fHi4b3xypFt8cnx7X7V42esyhXJn/qxTDUOzn56dEv8QNrp+zLZ&#10;0FjcY8L9TM9/8cA+geegV/Z+86hImuvXol/J5OOcH37Uz2T2/UjgBFDfkTb61j42k1f4JwcfPHws&#10;nls5M97mPa3dK+KF3eu86Yum4iOZpwUqfKy9G7d5Q5h9q+Pi6f1HjsaEMRPc/zPVb5bAOWrUDqQK&#10;S/iLSv6KGE8A4fvmtQwveEmmmIh5jgakLCZ/8reXZznW5EtI+hJ+QmswVor1LF2Hy9ROmYAGaba1&#10;QFTEfXsbnVdlEX5R2s37bWedGUd3b42vv/eeQIVP1VTqxlFg04DMXKBCmFOoDRSBx2cGFUIWeBoN&#10;IOiI7/WctDYR5YcBEECney9g6BlxmIPZ4QSMy9A9ICuwQtZ2Skv5+Fj4dKmtVHbjt8FoQFWOLJoK&#10;869b167SOLlRC2AADgA7LE10UMCBAM0BzbqAxWkVZ/Nwv0CIMCn9js1bY/mipTZxunXtprLPb4B0&#10;pmdov0B35rlxLtS8THcGvoXaMHzI0FizfGXsUhkHpaFYHWT5mYWNPZs2x+7N2+L4zh3x/G5poJM7&#10;40d3740f3bPHP3sj/PHdu33W74f4VQLU949sih9I23wqoPGMI0s/Z4n8vl1e2fulAPbLB/cKZAfi&#10;Fw8diJ9LQ/1EYPqxTMjvH9/qs4O8MvINhV+TZvq66vjo4RPxzLIp/sYFoHpp70b5TDtj+9pNueKn&#10;iQeQ8fGXA1t3+UzgSSwA8a57t5vFiy+4z3VagVVYVutYwStTr0BQwloCm3LW6e9A3Fe8NQ+rvEoP&#10;CGrVzmU1JyiqLJeDDFmuJJ/NdVpNjYyqLMqknWWa4h+1l0MbWnU0cW5rE08exvaCs8+S27A9vvH+&#10;e81ChSojYWUGVAmo7Mxl/ACr6SCNQGvwPYoCk0Gia4CDZsGUAyxoDyrPVbv0uwAG4eXNLMFqHoDJ&#10;8rOTrltapzSXO2HmoC2bFUTVB6i6Kj9xfibmoc69fNuAqlZ3ul51Tezeuj0ONdrJABJ4OCWBFsJX&#10;AlBeyMD3kqBj9m2VI75I/tGYEaPlH/VRX6/yH9S/0GgkgMQxG0BMPSwT11LxRRr0CxWej/Y8U5pL&#10;6WnH2BGjYtWy5QLWLg0Ey/KHvZd1YMsWA/n0vn3x5v6N8YMTO/1L0u+f2BXfOy6zTyYef1QEYD84&#10;ui2+d1ja6vg2gW9P/OS+ffETgepnevZPAg2vzf+LQPWLB/bIhOT9qd0C1Lb4ocAEoL4tU+8b7HVJ&#10;0319/7r4RL7ZNx44FG+f2hvPLpsab21bGu8IaC9sWxGHt+6QuZergPhPfIIMYAEowlOadJYtWBxn&#10;C0xoaEAFDy5pPnhZAkmIAHNtYgGikbXPjLPkgbBk0JOr5MKyJyJvaUBA+nmBrzLJ214mwPIkL3nB&#10;7SANRH5AxfihdcpUbG839VSZhJiuOWGf51Mil110QTx08oh9KoMKDVGNqUxcJ4hAeAp8FZZmYGqO&#10;9JUABQ3HT+IlwXwtn7wuU/noiAVfafGDOEnu8hWacaICTd1jehazcDgBL3Ux81Av/p2BSh7Vj/lH&#10;WmYx/CpC7F2OnpB2F3tGEmBW9XgVhAUFAwlzUMK9R77DhtVrY96sOTHyzuFx8403Ke+X4qw2s44V&#10;rXMFKs9OGgSbODIbmDX91z8GhAlB7ad/8Kw2L89TvnOU/0vnnB+9brgxxo8cbWHkNXNWzNjPuvuA&#10;TFAB+8T2LfGVA5vi2zIHvy0AEX73yGZppe3xQ5l5P1D4XflT35UJ9+npXQLWLoMKM/Fn0lr/dM8u&#10;r+790707BbKdAtTW+MHhNTIXN1hDfUtA+qZCXh/hvaxPdP+RQPXijpXx7OJJ8ab8qnd2dMTL2zvi&#10;uHjFR1jQWMc0EfEG7yH5mGxmH9y23VqqT6++5hEmL5MaApfj1jmG7cKJ2VZCyyTOEjr3PPPYk1eE&#10;DBFX8cgheUqzUB73Lodym3rqvpW3CQElZdbYQFlec9pDY8NkQDlVVpHb1KTn5AVjCqh4v+vayy+N&#10;5x55IL76Nqt/PqWeDS6NkSsmKlTkJU0VwjMAUR8axHxLPyfzsYJXDQV0pOE5DckOZro8B5iLDFbD&#10;ugcQ+FGeSQQQ16M8gKoGh/a1AKRrQIqWq1dKKJt4Oo/WaG00ivHZp0ti6fwF8dgDD8aJQ4cNKs7w&#10;rVu5JmZMmR63Dbwtrr26q/J/0Qc+Oad2tvwhA0jlQQZpM5iQZ902htNm9wFzQ23CD2B/jhn2Epk/&#10;HMNh4C5Vvq7qc69uPeLWPv1i8K2D/APqzWvWR8fCRbGho8MAP7V+VXxlj/yd/Rvimwc3CwQsoa+T&#10;yYe2kaZiFVDa6lN8LVYFj2+WryRTUPcctP3p3TviJ6e36Xpr/PjE1vj02GaBcEN8G2Bh9glMX9+z&#10;Kr4qjfTx7uXx9Sfujld2rIrnlk6ON/iQzI5l8eVdq+O0/D02vA0qTUL+DoWAhW94XH7qqiUdcY7M&#10;YE6VnyXNDa/gCRvyBoL6T2ihZCxrArRc5OIUwl5CC9W1x15haSk/VxwWCOPhesRr0kGMQRF1FlW5&#10;lONQeSofaS/2L3tynJG5duJ5jXGm1+Qgk5axvPC8BNUtPW6IN194Jj56m32q16ILKyhUgGCSCb8K&#10;ky81BYXlPc9T8BNgFmYRAo7AA5ar8MEERturzfPqVHXk+mvyQK3TE0fHmwFI6pzd3CG1gfzcuywR&#10;YPZqpAgzkLaRxo4j5pbfDuWfsRepfbna2OOGbrF+5epYtnBxDB86LG6SJvrihV/0j8U4SnPWGWeZ&#10;US3zDeBIy9jBFsHYYjTX1UbaRPmE9McTgygPC+dmNc949do2u8LrL7sy+t/UM0YMuTMG9x8Yvbrf&#10;HD273xQXC9TXykRc27HS2uGJTSvi/R0r4uM9AsBelr7XxLd1DbjQXBCv2f9IWupHAtEPT203qH4k&#10;EP3wyIb4EUA7IZLJ9+nxLUq/ye9jfX33qviEt4d3r4yv7lgaH+1ZHt94+r54Q3W8sHx6vNmYf2/q&#10;+T07t0nL872/HdJUApTMVkxBvsNxbM/eGDRgcKOlzvXnw+qLVoyJ/RnxpMYSgGDaE28ZkZCbd8iH&#10;eASfSMdYQkzqPGOi8ia/rimLMWKsGIuWnKjOGpcaG8trI6tcG1QKLcvNmFEmVgagwm3weOvePmFT&#10;PmlKRikbjcaXnbBSsFpuvuG6eO3pJ+Ljt9+K93lJsTqBoJKpU0Ca2aVZrODahSpkCZuGAgwEiFMU&#10;CLi/xtQsc5MWQktRh8tshN9MbOoxM5u6SVeMAdwIItfUTZ34UggpeSiH+tk3q01l0sAUOspuPkxx&#10;vaory6gBYe8EBopxbYORq0mdJkS1B6I+NCplUF71kRAe0B/awNvHJmkpZlcPqtNip2PqfDFuuOLq&#10;6CtQTxkzLubNnBPTJkyN4UPuin639Ise3brHHYMGx4ql8rvkZ724ZUW8u1XaZJfMtO2r4mublsbX&#10;d66Ibwsc+EZorB9IM/FJMl5i/FFD+E+fHtkYPzy6IT49uil+wKefZS4CqI/5NqCAQ2hSWR8+dCye&#10;WTkzXlwxK96S6ffunhXxpoB1/44tPp51CFDt4vdBOwSq7bqWuaxJ6sILvuiFGrTUOZrM4D888paL&#10;+OLxbsYWP4qPncIX4kjHc4dt1xVf9wi0NZr4SDlYIKwAUhdywvgw1h5DpeeeEDnxWCFrrXqyPUXU&#10;QfrzzkEu5KtJa7UsEZXH80oHsfDC6iZazeBj4j3v3Di6e3t88t678d7rXqjId5HIUI3KipMQFsc1&#10;hXJts1BEJ23KNczjHpOOe5t2ylt5UPc8554ycxZJTUccDad+2oL2hGEIfPt+BYseBebWKqLiyjyg&#10;XJiLpmJBAeZTN6uJtIe6mPFaG9ZNO6jffWY2EjHAtM1gaGYo/Di+n+HPBVAObXF/NetBmMIqr77B&#10;kdqbDfLUlJR/5aX5ZitvQ/fvcXNMuGt4LOffT8tX+cdoHQuXxZJ5i6RNl/ifuas6VsXB9RvixY3L&#10;4j0B6yuAa9OS+HjrMoFjtX2j70hbff/ENgOLrymxKgigcvl9k82+Hwhc3+UYkkDIW8Mfblls+koD&#10;rI9kRr5//+F4csGEeK5jWryxdUm8u3tFvLVreTyyK0/lH9yyI45LUx3EFxWoTu3dF+NHj/OKH4BC&#10;U2F2I2iYfn7/DR7DI/G8TOX8x5RMZaWBLx7bZvwhxovQPFM8LkfdQzy3+ddsABeAPIYirgsMLXlu&#10;njmuKa/qqnS8boK2usibwbkIwjPSEVouBSi//9UAijSEZ0lTTx8/Wj6VzD9AVYUWsCjEJldTWO4V&#10;SKCliZy2SVcNQlC5Jp+FkFCdz43gpgw/T+2WwovQ5uxOfmsfXQNUGmrmN8yibRDPMT1z1kqBJ85g&#10;EcDY+3LblY9ZhNWo82V3U17NWLXxbIEXOGyGNG1sDaxCf8FJ5dMuz7hK1+3qfL0//TjVrbSUY/9S&#10;95SPJgNUCdhcES0AUke2N89CDrj5lhgj82/J3Pmxac06fzzG37zwG8X5rhZ/vVixdEUcWr8+Xtm4&#10;JN4RoD4UsD7atlxm2woBa63MuY3xbfasjiagvici/L4BtSU3eXX/nYMyH/etFogEToHpK/y8AGBt&#10;XxofHNkS75zeb1A9j/knoL23d7VAtSIe27He5x0x/46ySrotT97vV9jtuhtbCxSshJZP4kkOPqvf&#10;xYsaS0BFGqwCa3G0lsa0ZAgewSuPiccjAcBYIDtMeAhy+cxMvMRZPiRTJcuUV5S8z3I8aTZlE/Kc&#10;9HYb1H5CQFUyV2lwJdgmAVS4GbVNkKD6QowcMig+FKD8jYoSYKhdBRNSML6VG6xO5czMjNHMHDRS&#10;xD15uCaEWfxaJxc8Mn+VR2h/SuVganFfixs8p6Glnapd1Y6rYKzAefklyURWIa+R0HN8Cj+N+kjP&#10;TAaovGAhM482Ob2Yjo8FSAoIpY1pe/YvfUb6Rp/RQmwPkJZBg1xGk64OCyMclO97BIl7xdcBzqvU&#10;R9rBsjoa7NabeglUQ2PB9FmxTprKX2Patku0WyShbZb8N69dH2tWrImT61bFa+sXxtsbpWW2L4+P&#10;dq6Mr+1aJV9rbXxjr/wsmXCsCAIqzvJxPrDAhdnH4sQne9L0+4roQwHrgy2Lko7viJf3rIsn5o2N&#10;l9bOibd2LheoVsXbe1bGM7s2ehkdk++owER4cs8+L1BgMtUCxTkiBBL+w1ufgnH/c0Kp8Wd8a0zh&#10;MT9j5zMKJXMl7Exm5PfkJT6zF8kziDL+J01VebmHqIN7j6PGoNKY2q5Jx0puvoWcflWVWW2mb1g/&#10;gIg6iSticeu2fr3jnZdeaEClTJhbZEZwqQSBr0alb9PpsGUDxQyBhoYST4hmsv+ke0DCAgJl8ZyQ&#10;vJSDEJtZ5BUIuOZZ1VdUdTITVRmVxlpPjAZQvALi72OIKJMZBF8JBvhNU4GKsqjHgyyBTi1Fe5s+&#10;6boAVW2BmGUpEyHBTHadgEqUcZikebrEYFK8TT7Vg8ZyfQUq5SW8nm8eStv17tYjRt8xNOZOnS4B&#10;XRbrV67xl5n4BgbHonL/bI811gZprPWr1sb961fE6wLWO1sECmmqjyT8H8mc+wRTcJ80kbQL4DEJ&#10;aN/GPORUu8D1DWmpr+1e6fQA6kM0lcD1wdbF8d7JXfHyzlXxzJLJ8cqGBfG2zD58qneV54Vd6+xP&#10;YfId38lSukAl02/imPGN6Xe2QcWGN9oDTYQ2oN81+aC54BVjhxvAx1u5RjhL+7Tz3RNowy/yXn2J&#10;xobQ9823+yT8LPyUkJOPOoq4b4+nLOoATJ3KgLFFU15iX5uFlnM0EV+sMqstlIEGPkvyxN6j+6B4&#10;QuoGgPjwV196STx296n46K03owsCZ+TRgKYzVNjK3BTghup5Aidnd8DXapzywUAEiXhm5upIzvpi&#10;iK5pSB5vSgaRz51tr5MGq12Ag/Tlj2V9ad9SNnWRt7RGliFQedbhVEO+IWoHWelsjimdwaK05G8x&#10;VvcefNrbtNtCoTRoJ2s26vE92iv7SlmEBhTplTf/3J95Ki9lUQcAvOHa6+KmrjfEyMG3x8zxk2Ll&#10;4qUCzprYKDMQYO3ZzrcvABanO/b5Nf5Na/i/7tp4at2SeGPDonh785L4gL97bEtzkJW8rwtI39y/&#10;QQBaK1MP0xCArfffPwDUV3cKiDs64v2N8+ODzQsNqvfkP33jiVPx9qHN8eTC8fHqpkXxjvwpNBW/&#10;O31p+4o4um1brvbJ/MP0O7xrd/Tu2bu1AW5QyTLwMrfGDX56srki+QAP6DvjiLwBKvjMODLWkGWk&#10;GUd4jxzYVDPokgoQ5GOLwqfeJdQQceQrADu/QuIsvx5nNF7nl7gYZ6dR2otl3gEq5Aa5ox9MEBy4&#10;5egVmqpkk5D6qBdtCeFXLZw1TX7VW9GlkA6oqhFuHI1QBxFkCmITNZfbZdOqQsCWoMh05OE0BQJG&#10;OV561zXpAAJagfSledB2qS2yLhhms0/PYPyF6hiDRPtKa5GWlULakfUDrBRurmvGIz2zC7v7rXNi&#10;esYyvI81acDJg4nRydgcSMqgna146tTgAqIyG/lAJ5opT94nUCkPfwsHnWcVVyYj+TzrKr779d1k&#10;HneNO/sPjOma8fnh9JZ1G2LT6vX+Udo2/gclzYC2OiATcD+nwuVrbVy7IQ6uWREvrp4br6+dL2DJ&#10;FJTG+lCa6ysCy9dYet+/XrTWpp73ogS0T1jxk4bCl/pAoDGo+KGBAPW+/CYO0j63dm48LU31msrk&#10;B3KAiv9evSYz88R2vtHH5u+uOCRQ8SGdqy6/Ks7sckYLVPAaH6dAxYJO/vw8x6Z4yzjjT312Azhl&#10;wKASn+A36b38DkgAF+Og8YDYT0RLMWFyZo/xNXD0zACmDuWHCgSQ5ZXyFNIm7isNcsmqHuYf5QEs&#10;gFQTBm3NutMlIU0BCjr7jLOixw3XxqtPP5k+VWmrFPAUKL4vwTEgCiLeS5ciM0H32cnUEpmGDmd+&#10;7lOr6FplVePdKOW3em3KIT+CzjVlF1WjYVyZp7nHkECkvFwBTCBbaFUXz+q3K3kOrdOvAoAIfLat&#10;EzQGUXPNAMJ4gwowNbMs19RjMJZ2ol4EQeQZWW3gGeSZWn4eZqk1I2XRRoU3Xne9tdWtmu0njxwd&#10;i2bMjvX4Ves3+b0l/u6+ac0GgytNwu2xe9uO2Lphk0993LNyYby8ak68vk6mmjTWe5sEjs1LpYVW&#10;+DPQJoElaWV8LG32ocDyAWRQLYj35Uu9L2C9v2d1vHZsRzyzfEY82zFdoFoin2qFf7r9tszL13V9&#10;z/YtXvU7tnOnX05cqknA3574wtn2pTCNcobPVTP4l3t0tYgDUHLMGMd2eTPAGtlA0AtQNUFSlrWK&#10;w1xSRzaQC+SD65p0GbOSAY+lyiS+6nV9TbkVkr6+94ePiF+FpcPp9bP80RnMvv/Xx7KWatqQS/yY&#10;o+fEsb07c5+qjolAFjAESgDJE+JysFVYAarMRFeCWm7SIzzEpVZKYPGsGsO961J+7FdCZvrLvLHc&#10;yYxKw4acmdcwjvj2jhFHWwFVaUUPXlMP+exXabBZBSQ9A9UCoNJx6Je+AIrStjm42X7iAQeDWsJR&#10;ILJWwm9Svx2vQXd63bMKiIOO1kKwUpupXqWhD0xWN8mnuvn6G2PcnXfF/Kkz/H/cLes3SGNttP+0&#10;dsXqWNOxSrTSQNu2fmNslTbjFMj21avjseWz46UVs+O1NfPizfUL4j2B6kOZgR9z4lxg+io/LpB5&#10;+JF8p48AlcAEqN4XvbdhoQGFpnpb6T944Gg80zHNJ9T5Z/Cb0mrvSLu9I3C+Lu32wPaNXvXjVRVO&#10;VUweOzHO6HJmnIuGakDFHhXCV/ua8MR8bXgGb+k7EyRAKssAntQz4gBfa2JTOTVZ5XilPLG0zbf/&#10;UlN1ngEsjVfjWLJAHsIi7nnmOpu6yc+HZjwRC1hnyRQ8k20CgQXZp12kJR3Ubvoha4RnfeELsWz+&#10;rNRUJXCYVJdIyFsOvIS1TDcaQehOqRN0BICRB2Ilzlqk6QgNqQZXR9x4XcN8yqgGFhNgiMtXe2i0&#10;G940nngGyWUrD/WTD5OTeE67ewJQOuLJw3s9zKDFfOI9AXiwG8dXZKAIBFU/dZAWsm+k587LQJNH&#10;94ApAdrkp35NEpRNHn+jUM8rHXEIS/WXX8PceO31ceeAgTFLftVyzf4b5Vdtlom3UdqIhQuAxal4&#10;NAMf6ed61bIOxa+JAx2L45llM+JlTMF18+OtjYsMrK8IQF8BTKzybZPftXmRzcP3Ny2OdzcsiHfW&#10;z5dmW2hAvSeAvblnbbx6eGs8uWhCPLdihv8X/LZA+a58srelxV5XOY9uXx8Ht2+PE2gqmYBDbx9i&#10;f+o8fBCRHfzG/MMCMU8bUORE07moBW+JN6gaM9AgE0+QI0IDS2ngF2TeN3GUAQ+9gd8GKoiy0To1&#10;eabMfhYM7bJIfJVHPNqJfhSgMPsuvjBfMWlPR9gOqALV2V84I8aPGBZdLlZjShNA6fPQgXZQ5T1E&#10;4eS5WHkACOm5Z4bC9Cvt1Jo9mvzEVcN4VqcZ7GspH3WVBuQ5bXKjGxVL27I9Ai3l6J60DBBC3T5o&#10;EMzO1y9ysaLKID/pPWBqG4MO0UbKAFykAUDZb/WnCcmH5rEpUtfK4/2YJp6y7OcJTJSFaZt2fs6c&#10;CBPtuKXHzXHzDd19XGnyyFGxeMacWLd8pcy7NbFBmonvPHjVT+HKJSv8/bz5s+b6mBVg4zTDvcvm&#10;xPPLZ8ZLK2fLx5oXb61fKOAIXAIQixAsndvEg7YuE6BkLgpU70prvbdFoOLfwAc3x/MyG59YOC6e&#10;XS7zT4B7d/fKeF9+2bvyx96Sf/XkjnVxTFrqhADFKyC9NCHwrhigMrA0s9fkxRjAN/hhDY3GahPw&#10;kgHIaZsxxH8COKRhokpe5cY9n/q2Rmt4h3y0fCpZPchKC1QiyqgxrTio6iUtdXtsBcKM12R/7oWe&#10;IAAUph8+FflIR1hyyQuNWX+Cqegc+VXDBt+aS+qdlbFokSslFOTFhMtSg1ThXJeGIg+vN9jnaVbY&#10;2gW7BL+AST4aRr6aYVILptBC5HEH1HiYhk/ErIQDjFkJaKtc2sAEgNAyMLSXmdLlKz9mH4Ndm5LE&#10;k69AZeY3fW1pnEYAigAUfS7CnKlntMVmDlpKg57xmcbCpHa1L4x4z0tEW/Gr+t3SJ2667oYYO2RY&#10;zJ08NVYtXtpoqdWxdrmAI1Cx6oePtU7aibh1AtS6FatirdJt71gSjy2aEs8umRYvyid6dfWc+PJa&#10;aS2B631WB9FGAtS70kj8y4o9rrcFuncUviMN9vYmmY2n98bLu1fHE9JUL6yb6///svr3wf418cHh&#10;jfH+kQ3x7M7VMv2kqXbtip3rNkXXa66PsxpQMXFhNuWeYOf7SPQT/xX/Er5ay4ssFxqHIrSSed9M&#10;OuV7wkPGh/trlC/5polT8sLxNYS4JkusGcbbskY5yvcZWWzCqjPl7nNpRBedd6F8qPwqLl/LZe+K&#10;56SrfC0QtYGqPhHAFs7IIYM7zb8CCZSCh5mTgsrMW40g3Zd8yFUheVUR+atSl1UdaRpkEDYNr/po&#10;TNWLyuYZQlsdAHTWNhosVgEBi5kG45t0MJDrEnI0GQLrOlqHa/M1De+AK55nTmeAqI/0CfWukFmL&#10;+Go3AGstVIgQDgtIU6eFQYPPPYNuYCkfpp7NRgMrhaF8OftWCI3ief2+u0A1pN+AmDluYiyZPS9W&#10;LV1uP2r1suUGEKDCJEyzcH1qMcWz+bpaPtehhTPjqUWT49ml0+RjzZSPJWA05iA/RDCYpLkg4t4U&#10;qDKcH29uUShQPS0wAaqXZR5+WdotN39XxweH1sW7B9bGSztWxuntW332b7Xad9mlV/g1mNRSbMKy&#10;OdpppsM7eFK+ZYGK8WqXA+SFa3jEM8sdvGn4RugxV3ml9Tx5irB0ClTISckdGq9kJWUktRX1+V55&#10;eQYxzhXPPcDA9GNxoiZiy6fyUz5EXdQLIZdVf4Lq7JgyZoTMP0VQcHWyKoTYa0Jr0cgy/RA8g+mi&#10;tGOtpWi0nlEwFVMWJqFPTCieRlfHSltx8puGkYdnTqO0XFcnar+pOkgaGFraioGzNjXwc8+qBJz2&#10;AiZ/L8EABqRqn8rhmdO1TRYwO/NnWLNdxiWICFNAElD8qM4gURyDXgKRszL+RLNCSF2KzzRZBm3k&#10;zxeYgX1uvCkm3jXKCxbLFyzyKfXVS1fI7FtmEAGsLQIVixhcYxKulanImcH1S5fGvfMnxzPSVi8I&#10;VK+snp0aS6beWxsXCjwL4g1dv8kfHQW2L6+fZ0C9sWGeANQRLx/ZEU8um+o9qpeU93VW/2QOsgL4&#10;tjTWm/KvXpaPdu+2TXFU5t/COfPj4ou+FGefcbZBxdh88QKN1/mpPRg7eOWFmity0QaeFC+RIS+M&#10;iWryqviSr+IxY1Bg8yQmvtoMVDx1lXDbR2/kruSns7xO+fv8M66RI8xK8iIbLKsDLGSHOMss8oo8&#10;qh7qBUwFKOLZbiLN+WefHauXzEdTJShQqdY6IgQd4acjUJlbfseqSUscG2aQG6qGF2i+2ITFMJ47&#10;TdOZaijCTl1Zj8wAaUbMOXdQ8T5RjrYRsAr8HgDqasrk3nklrDa1RJQHqOk4oGLgyU+bMG/Ja0Fn&#10;8CzkSZRVnwHAOWXfzK/2k6ZJz+atV/y4vjJfO2kHD4PONXE46HmyImdZzCEDUnloYw9pqUH9bo3u&#10;114XI267I2ZPnBTL5s73CYs1y1bEChYmpBnQWLxvxZvI0Oa1uUK4YeWaWCUA7l44Nx6dPyGekbZ6&#10;YeXMeFmgYvECAEFvAKwNCw2219bOjTc2SiOt1/XWpfHlk3vj8cWT4qklU+Jl+WWvy996Q2Az7Vge&#10;b+5ZFa9sXxr3bdvgZfUp4yfLrJZDf2aCCg11yUVYI3whOEEFT+kn48EKqM05eMr4N04/4894FpGP&#10;kGc5pqnVrPEbILXLj4W7bbHCwq0yS86qvPZXh6oegEpcpSEkL+DEp0rTLwFjaso3kBsiLS4K+YrO&#10;O+vM2LB8MUvq2REEzQXoIaCgspolrCb1nIZUA41OpYGyIymsX8TeFdDoTIGwGk7YaoSu68CryxQh&#10;tFyn8CewYBqgqo4QX+2gTMxQrhkEzDVrGrUPsAIqlkcZ7KqXeghTw3VqFQ+cAF19hnhGGr4OlQsq&#10;HMbNVxq49kqfrr0fo2sDqgEYfWF5HSB54YK0elbf5KAuAHf7gMHR7drrY5C0lvesps+KlYuX2W9C&#10;Uy2T5uJb8GgmDt5iBrKftVW+zYaV+FqrpdU64tjcyfG4gPXs8pneHH5ljYAFoKStoFdlFr6kZ4QA&#10;7fV1c+JVaaTn926Ih+eNjac7psWr8r1eZ/FiR0e8KU0FoN7YvTJeEbju3bEl9mzcEsPk/xlQMnX4&#10;iwfWxOVfhD+X2wdhfOCN+yhewweIOHhKv2vs2uWh0lca0tfkUyBAvsiDf40stDRVGwB4TtkpG51g&#10;crmt8lOmy/9mPQDNSX7kBVAxmQPW0k7Ugzwhh56gm3ZD5EPezj7jjFgwY0p04cQ42soAIZGu3XBI&#10;lbpTIgBCg1qNahqERriIDimkYO6rrGJedYw4d0JxEIyhwe5sk67FvCYNHUhnuE1b0Z6mDRCgMEgk&#10;/K5LcbSB/Qy0FIsd1M0z+pLXuZrI4FEnA4emoSyDS2ENaH2IhnQGD9QAqBYhiANw/MMYIGZ5qZ04&#10;VUBanzEUAbCs50sxWJqqd89ecfP13WIMCxaTpkXHvIU2AfGdVsp3Wjh7biydv1C+1nJpqDX+4+D2&#10;dZsNsA2r18UKabVNCxfEg/MmxNPLZ8Rz/LRNptzLa2YbXNBLq5prtBVg27woXtyzNp7a0hEPzhoZ&#10;Ty2bFq9Im72+ZbE11Bu7VhpQhJwLxKfiJEXvnrf4hwOAig+VIlBXXcoK59Xmdzuf4VdOPvS9k9fw&#10;l3FrH8O6Z3wLRJUWXvGcMUUJcI/s+O3bBljIRoGKuqs8KPMlyD4vh9UG4lioQ/P6DYembH8ElLoK&#10;UMi6iDyQlRByrzScVp8ydmR0yVc0VJkels+RFYiomI6pkQhqbewxa2MaOY3iDSruSU8jTQKGO5Xg&#10;a2dgMY/G0PCKK0b6FIaI8ukEmoqVFRpOWrQgdZEHok0p7OknYQ7SXvICRj7sSF6EuOom9Oa26iE9&#10;9RJH+aRzOzS4Xn2SUBhw3CukLofOm4ArYGH22c8S6OykK43Nw0awvHclQjCYSG7pflMMGXy7X125&#10;U1prxriJsXTWXC8IbJSJxwbwsgVL/MM0PtK5gsO3y1f7OBMn2DELOeXO+1j7FsyIRxdOko+UG7n4&#10;WLzK8ULH9HhR9/hMgOtV+VT8KueVQ1viMWm1B2aOiKdWzIgXZf69imkoH+p1SCbg6wIYH4A5vm2r&#10;AX6NTN4C1QXnnOMZ/mpeZ7nyWo1XCid8hH/wkgmEiSX/hnmVn0Gk43mNPWMCkQ8LwePcjBM+c40P&#10;BL8ZT8w/C3sDKsqsPFU2cchZyQvPKy33VW4BAw3FNkz9WaRl8umaNOCE9EWUSz7SsSI6ZFB/aapL&#10;VSggUQKE8EtN6EbpuhWKKCQ1QtrHxBXz3FgqpSON4+YOiaoTNIq0CBOhQaXGuLHEt5VXZfIsP7CB&#10;CdicjFB7YSz+UaUlHxNEgipXAEttAyqui+FVB7MgplmBg2cAlmdce1NSIaBgoMnnupU2r3MmbhHA&#10;FnAQJIMHcCkefgFQQIUpBOAAFX3g/OHwoXfGjdffEP2lBSbJBFw4Y1askj+1ZvmKNO+WrZSmWhzz&#10;Zs6OxfK5VixaYtMQk3CDzESW4L1quHhJHJ87IR6RGfjk0qnxtPykZ5ZOieeWTfVr8vhb0Cvyp17e&#10;MDce2yRfacGEuH/G8Hh6hYC3dn68vH5+vCbAvbp1SbwmM/DLMgOf374qjmzZGjOnzhAPL/HXoc6T&#10;U87HMlmM4itT3a69QTzLE+TFYwifyr+ovQJt1vhVIuSB8ajxK3mp5/Adnte4tOJVpmVNMsWECZXw&#10;l5xBny+36qJ9pOO62ggRjyyiofx13QKV0rabfJQDASaHiuMZaTGLb+x6TS5UoE0KOCRubwiEpuKr&#10;n+3CVI3meZluFG5/jMYrf7u6rJD0XFM+98w25OsEVapu0iGofjkMO5dVPDUcFU397AfBeNIVuJnR&#10;EGIWO8wkpSePGd8wBg1KPcUU+lSgqMmi1UelTfMDrdSAz/VkmH5ZPive2J8CPJCuiUfzck/aelbn&#10;A+nD7QMGxa19+nrhYvQdd8acydNi2dwFAlOHfStW+VYtXRFLFyyOOfK5eAUfrYW/xRdw0WprOlbE&#10;MmmSDfPnxH0C1aML5WMtmBhPC1zPrZwVz0lbPSsN9vTSSQLW9HheJuCLR7bF/fPHxr0zBaqVM+Kl&#10;dQKVNNWrMgFf3bo0XrOmWhHPbV8d+zZujDEjx6i9/D0wTT/4S585dtXjhhvV36sshGW+tSaY5tRL&#10;8QgeW26aECp5Y+xxSeBvEekox2Oi5yU7jCvyU5MnIfHtslvpGXueQ8RRZlHVzzO+5cgEjr9YcsNC&#10;Bc/byfUoH2HVT/prr7iUzz5TQedsD1n4mgUMA8CNQzXnLE18NYwQomGAi/ykJx/+VeV3Q2gQDREw&#10;DEA9o9FQ7hVJoGWKGeBNuZikzB4cHyGsT4FRXzJc7VBo009Uq3iuH1I9LYarfvoA+KotlFX9rjqh&#10;YjYhz+h3Od1QnchPgJUQ0QaeNxpKQsUzrtFMBd7yEwAr5fe+uWfcJTB1u/a6GHLrwJg2dkIsnjnX&#10;r4SskxbykSWZfABrkcA2a+r0mD1lesxvwLW80VwrBbBlC5fGvvkz4mEB6vElU+Mp+VhPS0vhMz0p&#10;rfXEYoA2OZ6SRnruwOY4OWNY3D9vbDyD37VhQby8aVG8IkC9Ik31sujV7cviqa0rY4t8udsGDlZf&#10;rojzG1DBW/pz/TXXxs03do8bunbTmCbP4BeTVGpleMEiT5rbnoRZXVWIXJRQkw8CQIxtjUPxHn5y&#10;X5MpQgwxtiVPhDyrMgsAHv9GdiCet48z6RJUzUHsBlRMylU26QjbqdYFDCq5KXwivYtX6VQwxKYu&#10;Au1ldgkrQnchn8NVZipFIPkybTWmGmjQNI0knRuhe0DVCSQxr3nOdZVJw1IDqXx8Ngl8tQfiOaDL&#10;jna+7Qm12qCQfCW0tcJXdRTTIQNXz1mlvPiCztUqg5pyNIBVfgGt2lLgop0McPlKxFmIVI5NvbZ7&#10;zECbMcrLM7QXguayxWNAh1COvmtE9OzeUyZg7xg/fFTMk6nFgsU6+UobVq6VxkpgrVyyXMBaGNMn&#10;TfOnzebNSJOQbwgCLD5FvXrRojg5f1I8smhyPLJ4Sjy6eFI8JkBBjy8TsJZPifsFtMPzJsWRCbfH&#10;AwsnxNPyt14QqF7avDhe2rIkXty8SOFig+vRzSti5aJlXqToeuU1cUHjc8Bb+tOt63Xeb+t5483y&#10;tZNP8JQ+c82bu/DLPBMVKCDGl3IgwGb+Kk/xG6q4BFb6W+RD8CEEusaXsea5y1aZZaG4/GYcq+5K&#10;V/XzGgnAqPeqKJs/P5b8tLeVa+Iovx1UVwkf/pF2mX00wgsMqox7FiBAYlX8WX8iG1gdrEa6MlGd&#10;YEiwUVbuOtfCBeVVWA0jv5nYUJXHvogPbTYmoOvTs2ISlMzXQKp9Bd7qNKHbJx+smEpfqZN0BkOb&#10;EFBvlUt5VT4aJuvpBHCZeDWLEjIjp7mXQmBhAGwCEADDz4AyvZ4r7s7Bt8dtA27z9wBHDrkzZk2c&#10;EkvnzLdvhQnIvlQBa/WyVbF4/qKYPW26tda8GXNikdIul5ZaIeHvELC2LJwX98oMvHfW6Hhg7th4&#10;aNHEeGDBuDglU+/t+/fFO8+fjkNLJsWO4f2Vblw8tXpWPC/T74VNC1v0ogD2osIHNq2IudNn+0tP&#10;aNOLZDFwSpwJmT07Pv/W++Ze0e+Wvpq02vgl4ppVT7RP8aGdx4wlY8A9IYDjuX1OUZVRZdZ4kM+r&#10;wmpHgYo4Nvkph2vGF7K8WA4/q6UIizJPrijy6W4DS5NH5YdIU+mpr8ovoh0oJP/1o0DEpi73BTIy&#10;A6rqNPfM6JcCqIZYOeN5pfl8xQDJAkwjRMS7jqY8ZifSoWqp97KGkcV42gEwDCp10qcj2tpT4LKp&#10;IbKm0j3xPP8MqBQHsKqdpboZSNR21Vn1k6eu65lnU01EDC6EJkJo0uxL7WVACSgmXdvP0rNcuMh0&#10;LJCUFmMltX/PXjFy2PDoKVANlZk1dez4WCgttHLhEq/u1SFbCHCt6eAE+zIvXsycIo01HWAtiI4F&#10;S32avUOm47750+L09BFxt4B19+zRcc/sUbFbmmnWXf3jybt3xfuvPhwLh/SOY9PuisflUz0rPwtg&#10;Pb9BpqHMwxdlCr4kjXX3+pUxfswEL6Z0F33pPPFNwgdP8Kcw/frf0icG9x8UV11xtce8eMZEQr/Z&#10;6+NgLH2vSZNJCmGt8clvrzeLWciCyGUgE0pbY0g845faBFClX27hbgurXMuDQpPylbx6FVlhgQZQ&#10;sXeK/85RJbZiKItykDkocZITtutpiPtSDl0u/SLmDw1P/6SEJxuQ6rlVmKg6y3I5ILi8NFtTKekr&#10;HWW4AwphNFQbd5AZpPp499/fjCNvY4K2MyKfM3tg52pWasw26iIsRgMoBLhmOOqlHmYQ0rYPSBHM&#10;IA4/y1q7SUN+Qu4pjzYxC5Gm9sng103XX+eTA6Qrjef8IgAEaOpEBURZxJWP5WNgSnuThHXs8BH+&#10;p9WgvrfGhFFjYq78pmUCypqly316ggO2bPiuV7huBUeVVkeHQDdXwEJjzZ0+y6YhcWirlfPnx6GZ&#10;Y+PIlGFxeMqdcWjy0OgQoPaumh8P7V8Xm5bPjXH9e8SWu/rE/YtkAq6dY2A9vXZWPLNutgC20Cbg&#10;kTUdcefQ4TLzro+but0YlyL8557vftxwbdfo1f2mGNinb9wx8DZpre4eE/gH2QJwny/1V6o8kTTP&#10;4JnlhnFvQuKK4Av5qowaVyg/F9aAqhF+xrlOWVBejlGOBW1qr6t8OgNGcQWSBBWnKlR2Uy7PnaYJ&#10;W/fK006ACvIp9QRBdgLtg/C4AFVOAwo0ZgIzfZM2O5mN89Glajj5Gsa24hQi4G6Q7l0+z0Rcey9J&#10;YTEN4hlpMUPr9YJyHCmz3QSFyGMzS+0inna7s00e2uJ46lV+QuKpw8vnTXt9Uh//TpTlJl9qtY/Q&#10;vBIx6OQjrf0rXydAawHD7VI+wIcgcp2+RSdw0XYjhwyN26Wl+smvGj1sRMyYODm11QJpKzaDOZrU&#10;vA6yHnApZB+rQxprwex5MgdnJrBkCi6bv9jL8Gvmz44NowfFtlH9o+OOXrFo9O1xcMPSePHhkzFr&#10;zJ0x9KovxbyeV8UxmYVPrhGY1s+NJ1fPELBm63pevCATcNfyJTFowCD7Tph57NddpomO/t4ooPW+&#10;6eYY3K+/TNg7os/NvdWn9KlqLJIf2e+UmVw5ReaQG8aiqPjKNXwpHpMf4t7jZplIUBWQanGhvihM&#10;+hrrdiLOpygUIo8VD4Aoi/N/9TUuy4fSVFjyaPltiGfkNelamiqFD6LDCLIrUegOKJ59JxemTC6s&#10;aUT6WBLERo1WB3heQKxKS3gL+dlIlrhlHyueNyx5jaQdILSH58VAtJnTqYwcmGRaa7FFcYQ8q4UW&#10;nrvdri81m/ulOosZPsak+AJppekEVQKDwQU0aWrWDNz4TIBI9168uAIzj/sUHgPqiitzaRnt9Tm/&#10;w2WLbpNgjho2UkLaM+66/Y6YLBNw3rRcsFjDqXVWAhszkA/FlCnIPtaKxR1+5wr/CuLg6xLlW7F0&#10;WcwfNyIWDu0TUwb2ivXzp8czDx2PtYumx4jeMtsuPDvmCFQHpgyNx1ZOj6cFqqfWzG601vx4dtPi&#10;WLdwQfSRv9SjWzd//73r5VfFFeIf4U3Xd/PiyhCBbsSQYTGgz63iX45hjQt8gDc1ydQ4kQaN4zFs&#10;o5YMNGmQJdIXEcd4caTIy98GQsoH41n5W2nVVojxbl1LFuq65IK8WEIACm1VC2PkK7KVpfQGVt1D&#10;yJGIsAumTDWiBLwFKDopxlQclZOJ62oUgg2juG4xxuVlWVRc+dAyFxEnatdanHjPd5/OUf5GiDUQ&#10;hGaKykRT5QdGWMptjjY1bQQMHOylXk6HeHJo05yE1MV19ZU42gTBSBhSZblczFDudV11WTBEbl8b&#10;eSblmQAEPwyyijNlGkwfTCAvGTfPiKcM2oaAjhs52u9Z3X7rwJgweqw/YbZUWojX7WszOMFEWO9X&#10;dQKL0xeYgAtmz/fyO1+67Zg3L5ZNnxBLpoyOves74u6jO+Pk/i1x88Xnx8AvnhtLBnaPg1PvjAeX&#10;To4npaGeWjcnnhY9t3F+PLVZ/tmcedGrRy8v/aNJb7j62rhS/OXsYs9u3WNA775eaBl1510x7I6h&#10;nnToT26eJ4/MN10zKZXGaclYQ+RhnEoWa6xI137N2LDVAqBwCSBAhUyRpsoqspw1xL3BgBw3z7mu&#10;55xfzDITqLUPxjNk3nLbVmaBrZ6RtmX+1WzgpXAJaOvALBXzXJSFiQiJFxFvBoiq88TXcwuM0pSK&#10;puICJGmrLJDPjMMeVpVTMxzP0VT1ZZuymYvJhHlNmCAgH2nMQGlEwtrj4rn7qnuAXu3KfJnXZQrg&#10;JQD0syYQ7mvWtbAoNLCa58ShnZy2aQ97aCxO8N13tBbpa0MTQYN/rBqOuWt43CEBHdC7n65HxOzJ&#10;U2PJrLnRMX+R96H4cdx6gQggFaAg/Ks1AhZ7WR0Ll/rz0YBriUxAPi3dMW92LJs5IZ64+3CMH3FH&#10;jBoszXPBOTHi6i/F2rv6xuEZd8W9C8bG46tnWls9s2FePL9poU9dzJNZ2bP7zT5RP2TwEPtWV6hf&#10;gItjVoP69pdmHRKj1fYxw0fFdVdda34zKcEr+GKTFy3ukMWK5DF8bQdBCSv5iu8Q1zXOTHSkQaPk&#10;nxsTUJ8/yVPlWdh53sTRNv/+qHle7kFdF1CRtfxpRaelU2VwTVyBidCka5l/ab6lL0UnM4NX99R4&#10;A0tk7aJ4QEVmFyxCGGo1DAGh0+R3pU06AAtjWGDAxOOa59UY0hBeoFmCsPy71Hh58BZNZhWvzmIC&#10;FpOo08Kr9Fc3phZtwcSgHgDFKyRuh+6h1sAojvbAiNp3IT/Puc50WTbXJl3XGUhWAstHgl/4RXyb&#10;oj68ST7axnOogMczfuhQJw0oI/esLomhg26L0cNHRH+ZWyOG3hkzJkyyX7WMc3+Llwo8AtXKNP0y&#10;TI3Fdb7cuELAWu6VQX+TXSYgq4Gzpk6LG6+9MpbNmRq9rrkyel56cfS68NyY3OPq2CKf6+iskXFy&#10;xtB4pGOKQLVAoFoQzwlU969bEtMmTIlb5EvdKeDcedvQ6H79jXGl+nbj1V2jj/wptCrbAGOGj4zx&#10;o8b5315Mjjlh5PEsrplErqffCttX84rfyESNE+PDhMR18b/9Gk3Vabm0CbvIwi5ql8O6rjq5btdQ&#10;EHkAFWCiXG8syzUoUEElF4Tt9dQ1ZE1lQClkYHMRQsIkweGwrAGlTNWYAgJArE4wu9fiBeYTcdU5&#10;QvJZi4jyR2mpIdpngFzN4ViRzDBALqa3Gq/nLKXXDALAaj/CA6ABo25AhTZAcPOEBiuLuSpTDGTP&#10;rPwht1P5KQcG+vXppiwE3APrPqUAkM7xIoBAXwGIZ14Ao3gWI3iO0CTgEjRe/VO6vAf8nRNAtR/N&#10;2P+mXl75u7VvPwlw+lVzpSkWywRbsXCxNRXfskjzrxNUrA5ynImFizIFE1iptTiIO3X8+Oh7/bVx&#10;zdlnRrfzzopBl10Uc/p2i21jBsfxOWPingXj4+GOafHEGvlVgGrjwji1enGMGz0++vfpK000Mu4Y&#10;eLtA0yOuUbt7CFT9br4lhsgkHHnnMP8lcuKYCUrbX+OaoPJEwiTEtYhJh3GCJ8gN/bYcWQY6QQWZ&#10;J5KBFn90XffIRPlQFuomf5Xx+TLrusomDuup6kMObbGoPP/gQvQZ66ohnrs8EXXyrP051PqVTplv&#10;VWmZgwChCuDa9qzu2wsGeDxDyGoGIk2VRTnZqdQMgAKQ1GfIKAPy7ACopC0BOu2ibOoBGNi5fA7L&#10;qzK6p+2UjcYAhCnk6cPQjmImjCgGeqAZVBEMYMGC8s/Vc3yr1D4qQzNs+gTpS1EX+SkbIfFChMqC&#10;3IaG3AYAozy5TwV48qxf+lppFrabknVNHd2v6RoT5FfdPnBQ3D5goGb+MTFryrRYNHOOFyw4NYFv&#10;tbZDJBCxMcxHYCDuc3NYoFoibSVgdQhU+FlLF/A3kcXRr+vV0e28s2PgFV+KCdJSK4b0iZ3j74hj&#10;s0bFvYsnx8MrZsbja+YkqKSpjq5cHKOGj47bBgwSaEbHwL63yr/q6W+gd5f5x7cL8ac4EUJbJ42d&#10;aBORVeKSh/xvWWoq9qsAV04sOTHRb8uBxgMeIzPcc90aYxHXPKtx9WkKjW0Bq+Kh9nSQx7opl2vG&#10;3HU1aYijHEDEv6dqoaIm//Y0vm6oJm2emRRnTcXrHcmEBBcA4b5m7dJWfK4JsNhk4l6zEeYVzwuE&#10;EOUYcKIWkqvxTUMAVT2DaBh+E6qXvAnGZCL5SIP5h6bC96KzxHvgaLfq9zJtM0jkK8bSWZjFPWk9&#10;CbQNENrRK0mqn74BJJtkTZ/ynbPMgzDwPy4oZ9tcyeM5z7iuFT/u07zjqA4rgGXuJagJaU/xzHlV&#10;5nA5+8M18w/s1z/GyqSaPnFyzJs+04dsOaG+ZoXMvI7lXmZnY9gnLhoTEA3GiQt8q1y4WCpALbEp&#10;uHxJR0wdMyZuuui8GNb1ipjd78ZYN2JA7J40NI7OHhWnF06MB5fPiMcaUD27aVHs6Viktozwj/JG&#10;KmRJvY+0U/eu10X3q66JgTJT71J7aefE0eMMqtF3jfL+GzyhT/CtFm7qrQD3vXlGGo+TxtOC3owL&#10;mhtQkgb+FI8gZKTep0IOoMrHeHPPdT2DCjSEVU8rHnk05cHY9Kk+q62gKqtA5PxQ3avcxvyjsahW&#10;nHEGHBs/BcXgoBARQEDo0oSjAApTJUpnc7BJX4ykQhqPRsKvqUZUZ9BYNJhy0VDpN7FflUCtjhMW&#10;6PxfWWu02uATwyW0TtvGfJukTRvcdqWnfsqDyl4nH2UZ0M3MRHy7wFMH6SiP+HKybQqiIa0lmY0B&#10;VNbtLz+5HQCLRQn2WRqQKbQ5xAxOeUXkUX0DeveOsdJWA6QVWFGbKr9qztTpsXj2XGurVUs7/DNu&#10;/Cf8qHUC2YZmNbBlAooSWMu8j4W24nzgcvlld93SM4Ze/aWY1vPaWHNX/9g1cWgckaYCVPcvmxqP&#10;rJodT6yVCSjfatuSRTFi2Ej5eSNjyKA7oqf8pf69+0lb3RTdrro6BvXu60mAfxhPHDPO5t8ETl9c&#10;d4P5CJ8I6S8gyX7nmUiueQYxTkUVV6DqHIccCz7uQjoEPoGQmoK6WmOu+yLfS/4KgJ+vs9JVOQkq&#10;yVmz7+U6SNOkb+UTIRdVhuN17x8UlImDIFs7qGF0JAmApHlnbSOyhqIQXZPfAGCBQ9dubCsOh1Md&#10;9UpiAqOzkzCjU1NZWzSdsWmovO48jKJM5WGBwv9Cavwq2gETSzsV42sfqRhHWMznuga62k+7YJ43&#10;oNUW4jAn7fO0DXwxsMrAVCw+kRYzhwOVmHsWBBETlL9ay0kCgAOgGgClKdnciyiTOjhdwdL64FsH&#10;xrDbh2j2Hx+zBSpeVOQ84HL7VisEqgQWixdoq3UrMf9WGmhrWA0UwNBoq2QKYgYumb9IoFoW86dN&#10;jzu7Xh7Te3WNlUP6xtaxt8WB6cPjxPxxcc/iSfHwqlnWVo+vnR9r58+LkcNHGVQD5CvhT/EVqIH9&#10;b40bZf7dJoCNaEBFOyePm2Ty71/Fq+oTf1CEl/CFEB5Vn5nAi7clH8Xv4n37mDlUmtI6LYFuI+JM&#10;zTV7kVUOz1v1Nc+rHLZrkLNzms8FIIutcps81S5klLjKSzzUBWEvfwrwpMaCdN/Ep8+CSShAUbAI&#10;QaRCCgOUPDdyVREVlrYzSN2AzGMwKp2RL3Ko+xTsXOFDWxRA0IbuvNL5+wECFNrs3HPyM8O0pdpI&#10;uy/7Ypp41O2wia+Oe4IQFVNch8qnzjq1UX3iI/vtoIJIm/3Ksr26xUkKCQiLEZ3L5Kl10r/L9HUW&#10;sIDUurZW67QMqBcNNXTwHXH7rYO8cDFz8lSfllg8e15rMxiNxdu4vEsFmAwuh+lbsaixSv4VJ9tZ&#10;AURTQR26nnzHbTGx+1Wx7PZesXnM4Ng9+U5pq9FpAsqvemzN3Hh4zfxYNnu236MadvudcctNN/s0&#10;OhoLc7CHTMDB0lSj1VbayKLK1PGTRFOir8xCeGU+q0/enlBfkQv6nf6UeCseOlQ6+A61hFZh+7XH&#10;F7lUaBlCBhtNgnVDHFTlQMhIu4aqMuuZZagtH2nzOxXpU5XMWrabtjBGVVaVw3PKwBTsAnhsAmrg&#10;7TALBBZSDXIRnbDG0jMKLBBQGJusxEFuYHNtDVOA4lk1rhpAulY5CdCcIZr3pvSceimHa8xOngOq&#10;Us3kpfwESrYbTdDpZym+aUPVzSJI5sn0lE97ABWakjpgKmkQfE8mTVsrX864AKWTSEudXBMWcLi3&#10;MHGveOIw/5yHcgS2BFWClLoQHN6rGnHncC8MjBsx0q95zJk2I7UVX1ySxilQrVyaAANc+FQGWLOQ&#10;0TIDlc4HbdmzUjh/xqwY3eO6mHdr91g9rH9sHXd7HJg2PE7OHx8PyK/CBLx31bxYMH2G2jEibu2N&#10;luou06+vfatxI8dGrxtvjAE9b4kxw0bY9JsyboJBNUWg4hwgfYFnnlzoe9NfeAGocvshecY4lGBD&#10;lZew+NKKY3JXGgDFVgiy1Z4XAhwFpsoLtd9Xnva8BhW+e4FK9zUhW65VP+lLfisfMgQhZ/47fQpL&#10;CqAFAi2D8KjDhMQbXMzOYgAzfIHKTpoLbLSYwlKLVGpNpbJbnRCRt4Dlhuj+PJt/6VMBMOqF0bQH&#10;Ii0rdAmqdCLpTLWH9pdA42NRL/c8M6BUD20oJrhfolpASVA379GoHaSpuittEYDCH2oHFjwDMPQ1&#10;BShBRX6uee5vXBhc+czmZZOPPFUWdbD/g18FqEZIK0yfODXmTJ8Z82fO9kc3+T4g5l8unS/1HlYC&#10;q0xA3gbOt4ZtBspMBIAdXg1cbCBOuXNoTOxxdSy9/ZbYJG21Z8qdcYyl9aVTBKzpcWrlPAOZ1Tz+&#10;oN/7ZmmpwYNj/OixMVngubVPn+jT/SafU5wkUE0dPzGmTZgsH3BKDB8yvDU22bdOrV6TDBvi9Lf4&#10;hBzW+JS8QFwXwCiPSYfzfTURkr7SQtz/T4CCqmzo88Agrh1U9rHbyq82WHbb7gvUENf+Qm0OJp0u&#10;rZTg4boGuf3YEHm8Edw0qrRAgSQBk/Z0u2YgJD1pEWIYRFr8mfRpMrzgPAm1ymKfjFmuNqTT5+JY&#10;fmoqyqk2ZtmYsnnvD9pII5h5TZ0Vkpa6oWobQO/86wNqPz9IU4NdfKjJx7Ot6qiZlhkYHwoBwq8C&#10;dAw+z4hLIcq9KvpEubV6yPNa2CAdebpd21UaapT9qjtvu12gmpKv0kvDLJo1V9oqVwL5nBlv/kIA&#10;C+Cw+QvgSnvl4gWnLTq8cAEISb9EZYy++fqY2797rB0xIHZMHBIHZ46ME4smxH0d0+JIx1zXO7Af&#10;y+g3yZfqH6PuGhFTFTdjyrS48/Y74pZuPWKsQGUtNUGmXwOqsSPG+h9Wdi/EN3hIP+1bNn4l/U3e&#10;JW89Lp8bL6h9nCokPsesU5t4km/yUc7niXjScU05VT4ySD5ACoja3QyfqNCzlGmV0ZRTZRC2nlGW&#10;0nYhwgPvwcxOusN0lplYHa/OmHTNwkFeQ1kYHawK3EA6SSUi4im3mME9naMBufImzSNBJsQ5hMhb&#10;plnloQ46euYXznJayijTj/bYn1I9TBD+ZDUTgetVO2mb6jPTdV0MgRhc4gCT6xdj6xRGrRJW+yGv&#10;2ikP/S+NSDqExftSqhtQkwZeAj58LQBDXV4l1HUtVLDMXCYr2os62CDl1DqnGG7rP0DO/4SYLU01&#10;T5oKbcXbvh0LFxsoAITrBFdqLb9eLypgFcgAHSuA+XpIR0wfOTwm3Xx1LLmtZ2wYMzB2Tx0WR+eP&#10;M6j2LpkdE8ZOsMnXv3efuEvtmSJthMbkRDwnP3rJJBw1ZNhntBQf3GQF8Pqu17cmMagmE/hV3yLJ&#10;65y44DfpIa55nt8kqUmzUxYI0w+W4CsEWLaAKm9TnstUWlNb2Y5v7ktmswyAlW4I2zu4IpT/ebmh&#10;/rpuldfU06XTwe+cLQjdkRJYUS1Q1HMEgwL8+Wel8zXUFI4PRGMcTz6lYdYqpkB0gpkGoLgTYhAE&#10;0Koea0TnyZ8hlKYiD3m9kNH4dQyOv6aktuXmrACAwItguBkH41UeYChGUJcnAtVb4CYd9Vb/3Z5G&#10;ANKcAyBZdglGCQzPWFp3Wpt3LFLkRMUzAMZ9vtzIqiFmUGplNB7tulx1Du7Xzy8uDujTz1prtvwb&#10;Xp8HVIvmzIul8xYYOF42F6gSWAmYTs2VwEpAATS0VWMGKh3fFBzfp0fM7HNdrLyzb2yfODQOzR0b&#10;p5dOjh0LZ8W40RPygO/AQTFu1Gh/UWnezLkC1awYP2ps9OX7GoOlSQWoadJgrPyxrA6xSYzQ1lgy&#10;YaTfDs/SGkreda7+Qc5T9wqZeCiDsS4g8IzxOqeZBJElxqlkC3KepjznaeIqnjE3aazRhoQoA+QP&#10;ebTVorJLjlttbMqvsl1uxYls/tFhOucKdW1zBPPFs3Bj8ii+fCvSEMIM4suMo4EUXAJMpdwXIOv9&#10;qaqcZXVeh04wJbi4NpPoKOmaMqiHDqdPBajONqiqwxBlpmAn6JkwyFvMgwEAswWSpu1uI88o3+DO&#10;+tFWaD9rOqWzqQY4VAfnJOGZ+SLiOoGMZs+yDSq0EcDSNacqIL8J3AhXgq3TQshxyJkWLcDRIEDF&#10;auCsaSyrz4uFkMCwiJVA+VYrljRv+wpUXt1rTlF4X2rRYoEIgCX4AFppNs4FLhWwpo0YHuN7XBWL&#10;BqOtBsXeWSPj2IJxsWX+DGucwf1ZNJE2mjTJv/NZOGeBtJW0mPyoAX37xp0DBxtU1lCjx5vYBB7Q&#10;d4B5S5/MH00gfH4ArW4tLrIJrEnKsidiHBBuqCY2ykggJvhIRzyLFCULldZCrrC9PJchsszVtYhn&#10;RTxDRpCnnOiTuKYtrS8qqczPyHBTLuVBlOHN3zyZnodo6TjCQEI6AZBKqKASqhSWFAbSUgllILRu&#10;pMMUdnekaYwbodANUppO7ZCzAlSaojphEKse8tLR0lQFPgMYjUU91W4LdQK/Om0GUn9DBhV1NMRz&#10;mOj9CbWrbHWe0d8EbA5uEu1KUPG89bUggYS0mR5tlWDkWb2ZXKYih0sRKoTGgubJDAf/ouAv9iOH&#10;3SVf5lYfBZo+aYqEeo4ANT9f7RCo0FbWRF6E4DiSfKX5ACZBw6sfS+cv8rOkBN7S+QtisfKSZoGA&#10;MqrnDTHtlutjxV39YvvkIXFozujYOF/aSObfkEG3x/jRowXqGdKQC/3eFppqIs/k73Ggdsq4iQJS&#10;aikARXjHwDs8fsUv+kwfuSb0loLvk4ftQIDvjBX38L8mHtJBpLGFI1AxZjkJpvlX42zSNWNNOSVz&#10;JSdce7LVPSHEmONXJajSp0KOq4yikimo6nIZakMeU6KTDCazuzqIMDC75uA2/oTiKSwFNRlByHNM&#10;NANPZLOvYYg7IaKiqrA6UR2DOE1RWsqayqBKdU7dlEPZ5EGTcDq5VgDNBJVLGtJCvCNWgHIbaQP1&#10;iswQlcO1+6U6DNzGNGVwqN8DpbJJR3ur7BpUyqV8z7aeXLKtxOfEk+kLQJCf+TkzdPpPLFy4DAGr&#10;/Kny40jDqfU7Bg2OgX37e4Vt3oyZCapZ8yXcAoaI7/9h2gEaNBQHaOsZvhefMcvvBC50WkBWoAIg&#10;fERm0p1DY8yNV8ZCa6vBsWfGiFgzR5pKYBkx9K6YMmFSzPXLjwtU/7yYOXm6T6SzcME3C8eNHNMy&#10;+9BULLkPH3KXJhT+fpkyBDCqf+af+kdIX4uvkMerTYZKTkhHOYTcs0rr0zXtY9UQY8nEXmPdGnfK&#10;1T3524FAHCFyR1l8/OXcxhoiTbXD5TZlkh/59rUI2SHscs2VVxpMNei1DAqouM6OALzOTicTAJoE&#10;HlOl0WRuqIhjTICrAGTmNA1pX7wgzqHIdmzLBDzXaape0tFhO5B6VqcqACDxucKUZhrpscFpZw4k&#10;oOz0mWhDMqbs6wzL32stnHyOmQYDzrXKq4GlDkDDfU0yBSh8Je55xkIEGopr2gaQ+NAMPGfiIA/p&#10;Oc5koCpdasYvxa239PaSer9evWPsiJHNyYq5sWDOfAu4tdG8+V58wKxDC3FyAkDhd0GAgNDgaoFJ&#10;oFReg0r3vI4/pnePmN73hlg5fIC01Z2xfMbUmCI/iZclZ6re+TI70ZALZHqyxD9m+Gj7WZyo5yu7&#10;gAwwVcgZwK5XX2O+sjFe8lNjAy+YSMy3xgSE15Yj8R7hZgzqnnJyzBIgyAOfA/ckTFrJQo5tJxHX&#10;Hu97lVVyaWuqKZuw6i1NVftg9Szz5LXziKrsiu+SQlCmSs6s2fFGSyneJqKXyBvw0DFd01lrOlG9&#10;Qo0QUhFpjGJdtxhDxTRA19WQFgPVcFZbcinzbMchwJRJp0hHGjqaixWdmqo6Rtsu+xJCKqFX+2xu&#10;SDgBDG0oE4Gyqu5sO/c5GZRNXTOUmad0gAYhgEeZJ3lR1/DLfHS6RiOJMHGKv8zU8Jc24fMZQLp3&#10;O1lUURrKTxMy62HDdYT8KRYLht0xRCbgZJuAiwyE5u1egQMN1GFfSSagzD/i20HFK/aAwXEC1KK5&#10;8zo1FQCTmThl5PAYe9M1sfCO3rFx/JBYNn1qTJs8NaZOnNSsPM61T4U/NVkabBT7U+PG+1vwuZAx&#10;RmAa1wIVdHP3PK6UvGsmHpu7LN6kr0lfoZIF0hOWMHPfTh4/xSPwJfiYbIwdY1bpyGuZayurnSin&#10;ZIF8pIFSU6WcUW5poKrbst3kQTYY/5Jt0qVPRcEiawbdF3lg2+JKkIpaaZpnVEh5tTBB5d4M9gpd&#10;xpGOPNmp7Hx1iPNZdMTn/9Qxl9Hkq06kT9W5AlirM5RT7b1cAorA0q5iQM1kxcRiUA1mtZ+yWFoH&#10;VDDUjFa9lOFX/ZUezVM8qb4XpYa5xEeNOJXuvSzdI1S1YAGfDTheU2kJFWZRU6bvBTg963bNNT7/&#10;x17R4P4DvB80VwK+UOAAEGgrzDk0U4cXJVjVw58CVPhd0moCwtwZcw2KeQLkgjkJLsDkNABPNEem&#10;5ehb0FbdYtXIgbFo8kSDavpk9shm2vybM2OW7tFSo+zvTRPIx40eEwP7948xI0Z9RlMRclwJ/tEv&#10;+gRvzIvih0JbAE3fLSfiNXwv4a+xqjHy+CmeMUIGPE6Mb5MWqnxQyZfDtniI8ix7UFMGMoCcnV2A&#10;pS2kFdEG2mkAtbXJ95Dyd7lYkVCnqacBbWZRHGnC+m5EMYWwlsg/8xUlKnV8aqn2TuRnxcQ06lKj&#10;SEO+YhyEPVuaCIaZwU1Z+Tw3Z1NTdZqAdCaBRyelfQysBuxqT3UWptGWApf7y0CSX8SEAAPRgPbt&#10;GCzlM9Oa0PwRUTa8cF+asri2FhJ5ZjaveO0BjYWGSk1HPkxAvx1MniYdZZQ56raLX5RzW/9b5Vfd&#10;5r0iXrHg/arSVmgkPvKyWGYdv9tZuZQXExfFMgENMxCNhIaaO3NOzJ422xvIfC6a405oHYjn82fL&#10;X1JZk+66M0b3uCoW3N4rZo8bG9NUFxu9s6bONHE9ccx4maTDvU8F4NBkg28dYI0KsABTAWtgv4GN&#10;z905CUHwIKlT+1uu1HfLi/hd4wJ/P0/Ep/DnwVdbLMrDWBeAqpy8b0DaxEGUQ31OIypLBio586KV&#10;7kvGkFvyuR5RtaXKgLrUMncJC/cIV97nQNPhzriMx2RBiKmIZ6Rxh8lPHsrSfTWISg0QGgc1+WiE&#10;G9h0ps73lfZxmSKu8dMQdgCVoOpc+WmV2dSdGkNt1cC1l0M7Sp1zjxA7nvzUoWfUge+Gb0c7Kh/P&#10;SyhKCCqsfnMNSOAP5rIXJJiNZZIm2BszUGGagSxSpIDBV9JQBvfJ+4ujX89e1lZswvIdCN6vQlul&#10;eTffGmixv0khYC1YaDMQbYVJaFNP6QAhK3aYbhDX+eWl2Xo2OzeVlYZyR/S8Iab2uT6mjRopc3Oq&#10;zx1OF02TH8WJibEjxsRdQ+60P0U8eThdQRwabLxMwNJUw+4Ypv7kGJhvuAltvPo8L4mH38hCWQrk&#10;LZCQxuOh+NRU+V13xglZY/wILVcNlYy1qIlHXly20lsGFUc5WEwtUEkeDbamjMpTZTl/E1YZXSrC&#10;ppg65Pum0yZ1IlV0zsoIKgJigRUjSFMAgegw9wUqhI3KqmH13AsZxDeN5Zk7pXS2k9tmHpcjosMI&#10;PGAqUNn8U54akKoTDVWzYfWFssxk2tIQfScv+cwgxVEHTjBtKPPSTBVRDmVWfYQt4WjMw9RWybNc&#10;5WOjt9P8q5VV+1MGlvipe0CVYSeoaFOP666Pu24fGgP4wIr8KkxAH661dmHhQD6TzTq00hybgLnC&#10;xyIGCxMsaqRfBaBS68xQGQmyuTLp5s/kbyKzXN7EO4fG4Gsvi9FDhhhE7D9N4fS5rtnc5TNqd+nZ&#10;xLHjrbkA5Chp0GF3DPW+GqArYrHi6iuuEu9TiOET/aZvhPic1d+SKYOmGad23kM8q+doEVboarW2&#10;xrPSc133hFWGnzVxlkeeNekMStWZn35GUzFpp+tQ6QjpS42PZUfXyDPPu1yigbQg0tAm0olJSLyu&#10;DRaFzKLMwLmXlYyACSxi8DxX4SQYMO3izEsHWp0S0TjCWnrnmePaOnQ2/z9SWO2o967yh1yd5h9U&#10;e1VQMZw8zPC0jTKynGQGz6kP+7jaVu3jWS1WMFCUzSogZbvNTR30kZByWZgokAEKn5YQf6jb2hJQ&#10;iR+8lJe/MU0gkce8NNgwgVJrYQ6WkBHSRv7QyPcqeKX99oEDY+LosTELDSEQLJB5t1DENf4Ovg8L&#10;ELl03oBKGiz9J0BHWrTWTKWdZY01i2v5U5zUYFN5zvQZ5l//Xr1j0thxMWF0vnxY+093DRkWdw0d&#10;apBxwoI60VocYwJUaCuW2AEVK4Q3deueciSif8UvwtpGKHkiDbyl30WMzefHiXg0lMepoXYTkLDG&#10;uHwliHsDRGVUOVUuVDLIQgW+O6AqmeW5yxa15Kq5d/lKR37/SodZ3aRERhuVifhGH4daU+tkGvwt&#10;0vnEguJTeD63YlhlUp4ro+GqWGVTqRtO6M6k1qrOlCZCSzCwgKEYYsA1PlctVsBMnpmJai91lgOZ&#10;bcoJgedmHP1SXVybWZRNW0Tkx/bmmuMvmH/nn9uYl3pWeUlHv12HQtpJPeZFIzBQAgf/KYHjRQuO&#10;LykdvtLVl+OoS5h0T1rnVZmZL/1Z2klaFilYZcN34QMr0+THAAQWHQDVvNnSQNOmCyRosLk+SbFE&#10;pmCBihXCBNYC+VNKL2DNlemXoBIwVBb3CxSPyTigX77qMYrPjo1I7VP7T8OkNfGdWLCYOQVwzlR7&#10;JvsdK9KNMrBGt/yr3jf3Nu9KQxWvauLL606Nb0FtxtRjxlhx3xbPOACqdmChrbxa14Co0pdstZfZ&#10;XpbT6DlEOjQTfnVqqs6yShMx/lYiyATxzXPKoV3+8AtCWIkulJpOYCXAEHg0UHUereVNYoMqZxbP&#10;xpqheUZ5JdieDXRNpaWZAAvlmhRHHq6zMynMCZZzVUZ2wg0nrxj2+YWKc87ON4Ut9KRVW7mu9lbH&#10;803jnHGot7Rk3bfH5zcrBCiR7XrFU2YNQIEqhb/ZJBe/EBLi4At84JoT67kHlWYOkxHgQYt13mdb&#10;IY4vla9FfurCrOzb8xb7VYBqpASdA7YsWGB6ASwWGjgbOGvaNIcAyPtSIjRUp8YSuLyBO1+aKRcw&#10;0q/KL9uyiIGPBUD5FzFL5RxRQgMBkDECDe9TTR4/sbWAgcYDWJxTBHS8JWwwKuS+n3xBvmVC/9rB&#10;g5zQP8uQ+lpxxWuDgzHTNWGNH4SsYEkYTA0xViVHHivStuVtyQLPiG/Cuvb4N3Uy/sgXEyvlWQaa&#10;ui1nIsor+XYdCilL5p9mQ5ttdFAaCCFRBxNYKaAO6ayohCUZkCCyL6C4EgzibNIoDo1ljaPyaLCF&#10;tiF3XmW3A64A487QkaYN9SIj8blCmKCCyq+qtHQcU7UGrZhJp7mmHuq2Xd08ow/FIECFs8q/iWoh&#10;pJhZg9DZ1zzalfcpMGXKwAefQG+lFZ/gla5rRTX9iOQhS8ucrGifwS1kqpff1XBiffCAgd5o5aVA&#10;3gbmVRAAAbDwq2ZOme6/gOAnJZCknUSE3hBuQlYM8bPYw4JYdmdFEAKo8wQsgNG31y2q93av7I0d&#10;nuYcGmvapKnWcrMxIQUoQI1Gw4cizchhI3zaYqyuh942NK2dBlj0qcBj+RER0k+oBayG3+a7xsCg&#10;gv+6Z5wAHZu/TH4FrgJUlVVpKx9x7SCpZ1wjG1y7XGkovtxl/14yUHnbqeSKPLStrv2SIgNaq2DM&#10;vPhElRGNhIC6IRSkDlOBTUEYJGa0fKkW2BqhaAGtUemUqTouoOEig0xEudwDDsBy5hfaQEUenpMW&#10;tdwCVae2sl/VpK066Av1WgM3xHMPhvpSzC+GsFBToLJJam2VZXswm7ytQVB6+mlN0/hI+Ede0m+E&#10;BAIoHMvBrLNpJy1GWviHOVQai7Z6GV7XlZc4QtrNv4F5m5YjS0Nv4yzeGJtcrLzZF0JbCRhe9vZb&#10;wvKtDKjcAG4R98QrfZqDGV/gwqdCWwEsTlH0vaW3zx7iLwEWtBULFzOnzDCocjUxgT1R/tfIO4en&#10;CTiMfazhvscHu0Kamn4wLiUfhPSPkPgi34vax8u8b8aMeAjNhJkGMVbtpl/VVWnb8/ta5PHXM8tM&#10;Q5YzlVOaCgJUPKu6W+UqrHIckkbUhcZ78ER01HY9HVZnnZmMSlgNMRgshGKABIhldQu07q3tGkbl&#10;LJxnA804CVYxy+XRgLaGVLmAJj/le3aCg/TUq87yV8dObZYEwCz4KgPHlDIoj3z+zJr6Qlupy6eT&#10;dQ0xUAY1efXMTPGRFbWteQYzramoW3HE18BwDyD4ShKah/rQOsVHgwOgeBGi/CYAkwDCl/IE1vAp&#10;NVZqOL/IqLDOADKApOWTZUMGJ7DQCpPHT8h/U0krGQwSbBYs+Muif63j1TwBRQDySqFC0uFzAaDa&#10;+E1QSXNZY6UJ6Bcipa1YJscMHHb7HfaRWKyg/AIUG8KpsWb6tAcazSagNBZ7WZwbJLzumq7mHa9I&#10;mDeSiQIUslbAIvTzpt8ee+VjDNrlhbIYG+Sk9qq4b03UHs9OEHCPbHj8KKN5VmFdF6iQK+TLk7bK&#10;9tjrebXR8i+qfO3tsk9lG96zZueCg+PlD2CmkNnxDfgQIASTQljIoFAqpAIqhCHeVOVaDCoBQ5gs&#10;LLo3qGiU0sC0KoPDtWgqVgABmoWZZ4QyH0qb1SxC51ncIJ2Zp5Br2pe+Sg6YGadyquPFJELqrrwM&#10;SIHIdTdEfkL3vXV9kbR6zbg5eRTZBHR/E1Ckqb4zcWEyZr5Mn1op25vXBU7an4LYR8I95Lbb/JFN&#10;TLOJ48ZJkKcYVAaDgMMCBFqEd5tmTp3m5XRAA6jKvLO5KPLrIwZUAzZpOpt+zSoifhWbu/yW9DbV&#10;yWZvAplX+6WhSCfCBGSJfobi+V7hhDFj/SmAEUOG+1AtPthN3Xp4QgRU9Bt+V5h9zskPHtF3riHG&#10;pn1MuC/+p6aSVSOyXwWoGmB5bBsivcvRM4OTe8rgucohbB9vQib3AhXlEk8e2lzkNjZlc43Mka7L&#10;VbL5c6Ab4W8GGUEAZP4rSDOw7SafC2BmlxnkxqjgKhxh48VF4qjcqz7KU/ldD+XoGQ0105rOsNmW&#10;oMp3ZAwsEWWRLlcHkzD/mKW8r6Rn2SYYJEaqXfQjzbEU3poIaGcx0mBr4u23NW05v+rWvRkvaq+D&#10;9FzTJyaeAgN9aq83/YVO0BWwamDar9tBBcE3nmOawj+WptFU5VdhAnKagT0rTECAww/gWC4HVAg5&#10;IMF3Sg2UG711XSBrfw4oCyj4ZwCLjV18KxYsWGJnM5gvO/HLUi/LO61MzhkzrUHHjR5tExANxd7V&#10;cJl//W7pZ77Bb/gAX9x/QvGx5II4Ji7SEFqYm7GqsSiQQAh8+16VFyzaxqzGmLqrrCKeOR3PRGiy&#10;jMujajlpswKcMtECusorEFVbLBOEStfFYGnrCIPPwNeMkZ1LTUWnCRng1ECciJCwUaAqqIYRukIa&#10;IIHobEhqOAuRyvCGWVs+tBAEWCAzkYYqbz0/9+wEXIGKa0DljiutmaIw25x9or5qD21xmaQTue+K&#10;8wxGOxoGUl6ZE8W0z5DaRDr4l2ZdanxrpoZ3XFM+17SlruFjO3+LrzYR/Qze5jh48JpBvOGaa6Wl&#10;+Bz0IAv62JGjrDnyL4rpW0EIOycd0GL1vUCbh63nHI7N711UvtJORexdofEoe/KEiTYBATRA5pQF&#10;Phv1JLD4RSoA5KVGmX4j+AT0OIOKxRX+vD+gzwCNSVo19IXJqPqeK6c5Tu1UVgHjBq89qXFfpHiD&#10;SuMPlV/lMRQVuHLC/ByQIN1TRj1HxsgDpfknYAlUyB3PahxsZUFNmZW/yu3C6WgS0gE64sHEedaA&#10;euZQZ/1cxEzKMwSE58yk5MMEtJA1DaPhNKAqIz2Nt5A09VSZ7pSIPDQeYbZf9YWzWkBxR/U8n6XJ&#10;l9qqE1T+i7gAnpRL9SXs1Ec9NRC0C6ZTp9tAW5UH8oAovhjMdTt5ID7Tt+QPE0wKSYbtfewEUWqm&#10;1ETZNp4DTOKuuix5SnyVUeloGyuJA/v0D/4RhYCjFRDiGTLRWuAQWPCl8HFYyJghP8f7WQIVK4Jz&#10;vR8lUDWAQssRQuxxQQAJLTdjMubfVJfH2cN+vfu4Tp9a96YvQMzNY0BFet674qAtG8aYfXwvEBp8&#10;6yDLTI0/VJq4+FB9rv7XmLUEtuE9aYv/Zf6d16atPH7N2ME3ynEZIo+hiDIsDyLkzzKheIMRoLb5&#10;VDVpk9/lkQdq7j9zLcqXFBlsUWqtBFi+6Ccm6HkKQnae1UAamTNqzra1N0RDXbEqsfBWRVTaNBxq&#10;FzinFdEhGm5tZXtWTIJByg+Rv0DVvgKYKrpJqzKoN82/ThBXvVA7cw1ahcUsGFrmQ2kpt410ItLU&#10;4Lo87ptr6gIY9AkeloBALd61haTH5IaPrPpVfDsR1+Kx6qD8Pv7xGicrBtmvylVAhJy/1OdRIwNr&#10;hrSVNNU0aRlMM/yt0lKcmAA8AAoir6kBFKt+rCACEi/RyzdjZQ+fDrOTj78QXyt/9qfQjORRXfar&#10;BKoxd40WoIb545v8LeR6aVp4Rl+qb/TTAm5zveGVNBrPHa+0UOWrceCZx1DjVS6AhV/jxol1jxlj&#10;JWJ8XIaoxqvK5D6vOydaymhfqGDv1KCiLPKTp61tlEG+qq8Lr0kgeHQGlWxANZ2lYxBmDScDDDri&#10;mI2ZbZvVqTRX8tqVieg02osKXWkRFRPHM1EKYeNb6VkBqxgFQCo98cQVoMpMrLSkKTOUPRHuaW9n&#10;u1RnU39LEzVEfDuY3BZd17N2au9DDVD1g3oIO0kAg19qBzyC4G++xFigyk30fJZ8T8DR9iyP8knL&#10;j6wBFAsHCDjHgyaPG+89K2sca6M05RDwqXw6TCBgQxgz0GaeNBX3NvWkZQwoNo4BlMGUBBgBWIbT&#10;4jbVy8kOPu/Mm7+lqVJLYW5KuyktCxr5Gkj6VQDqtlsHR7fruolvacV8hk+YfwKSryWD9Yw+Qwhx&#10;+xgRJhBy4Qp5IGS8PH4QYyiqfAUAA0n33vfimrK5rnuF+bZE50IF5VsWmjQ13oS0k5BnVZc/UVad&#10;A1A5WyTQ6r6e5ymKFAqeEYcA2ETknooaolJrGJVPQxDSCg0gOq3rKoOGWdBFHA1KbXR2ixEcyCxN&#10;9XmfqjQVZVJ2UfZBQt20FTLj2sgDRtuoW/k9MOcyIyWjrM1oK6Hu3ZaG3DaRy1FIP6rOWuW65KKa&#10;gRM4xS/2tPjyk/PAL6fly0GYgLXEns+q7dAN13T1qQpAhV+FOYYW4eT6HGkMgGXgND7RVMVPHj/e&#10;q3gsUhh0gEnAMum6paFs8hWgAAhaKrUQaSaMHRt9buntLzv5i7mAahqgypU/g0rx/FIntehYH74d&#10;OniIwDgobu5+s3lFP2pPjv7BA4j74gdpzBdRjZFlRkQZFmJRTrKNpmrCkoVKA1GGwcRYNdeWgWb8&#10;agzzOXuUnwXVeecIWMrj8W3axPhX3mob1AUfqn02zz2qHHyIZ/miYb5iz74Lg57Pc3Y1I5Tf6Zty&#10;DCwJCfFcW8gVeiZpOtTZiWwYApyaKlU5naHTpIcxNDi1VS2rJ7gyLpfVq27a4bYovz+jJqpn1FXM&#10;Jk0xBUbXbEdbScvEQLxnIV2bkdRDuZ9rP6uAVXfxAh5RVvES4ACWK6AWHxstphCwoaHIV3lID1Fe&#10;16uujgF9+1lb4VchvLzuPm18moAGFT6VgYK2murFjCkyA1nJA1gAyVpN6RJYZfZNi1kC0qwGJF58&#10;0DVayfd6PujWW735bBBby5EWs29qTMPcFHGEif0qvrbEKiB/XwRUfXv2yW0W9zP34jwBMTbiZfGq&#10;+AdxD7WPmUnjAeFHtYOK6zLhSVdj83lA8YwwJ7OUAY+52kG5+FRnt3yqZrFC8dUeymkff56V/HZp&#10;fTRSg+YMquDyL+Wr6F6U8GA2glCzKMBTuqoAE7JOXpT6Jp5KLWg0msZSuTpSIIHcEDWY6wJHrfDR&#10;MRqb2ivTkSbNv05QcU/Hi3mEboPqZfUxr7M9ALnq9sCQviHXVaT7+ui9B5S0CumXGem+JQ9IU+ng&#10;1aUX5yQCnzwbK50B0qRPgUnAlfCUdiINZbCMDs8RvHbh4owlvg2aik1gFgX4Qwivg8yQCQiYvBiB&#10;NjJYZALK5+K1d97SLfOvFiw6gcWKH75WAgWQcV2viWACEsd3MgA1JicAnN0AF02YoJosmpT7aGPy&#10;AO5ddwyLQf0G+nvs/LqVftAv9uvob/UPfnyWR2nBeNzEW8alfbwKVFBOwgmqWgWstJ68GR/RZ+JU&#10;Znv5FdaB2rSEKDcnWvI5vdpHWGNibadnlhGRT1SgidwZBE+JPDM2IGnNmHpeWonQCw+iEoIyCVvM&#10;aJ4VY+hE+VSFaHdUcahV7hNQ5TflPgHxTqOwtJRBJeZ93vyjbDOfzqt+t7sR3tS4WR/PzYTm2vdt&#10;1/lXxSyvvX7uYWL1p4i6fK101AX/qLtMOPiTfOrkJeXUvfntdHWffK6yiM9Bz/Jv7tbdoILukl/F&#10;qXX+uIH2QFsBJkBV2odzepMEOjQW4OGkBD5UaTWDjBAgNqBMszBNQ4hyAA80SOYnZicHelNTJaj4&#10;Oi37Y9OnTMmVydHjZAKO91El/36n761x7ZXXmFfVP8aFawuo+MSxrpIj+GBeq+81rgCLsfP4iayd&#10;2kCVMpQ+kEEo8viKqiwOAVBfa/za6ihw8L2UTlDl5M6zz6fnGvlo5Rd1qUg6UgNdAkkB7C3UM+Kz&#10;w9lZwGjGNHmgMleIS2FpGEM9IoSzCKZAdJr70kLJoNRGxPkkRStfpx2daZpOa3Yxs+mc2636m4mB&#10;+j1oaivXZrLSFWja2wLAmemKgRUPtTPW5TV9dt+oFz5Kw5TGqXSAKg+TpiBZoHTtD9QoHWlKiJic&#10;CIknLp9nOcnjC+PGrtdp5u9vUPExmBRgmYDSSGgmm3cCRi0+oMHYa8L3sraamSagV/8IG1AVpSZL&#10;kLUWMAzOPKUxQtoRExC/Cg1Wph/fWEcrzpw61Uv9Y0bwI7gJPrLEu2CD+g2I667uKqHF7OqcaIqK&#10;D4SMX8WnrInHjANjID7X+HXKQhL31l6SG8iLFkpH3uLh/wQGxqrGkXLJy4Fa+1WSr9JUlZeQdK38&#10;DVF+vvrRFGjANJ0jg0HCfUM479VR0hN64EUlXDXwDilTIX4a9zDSDFF8zToW1oY6waRQBKgQeMol&#10;XQGAdOlXZZoEX5ptVT7pua7BMyNEtKM0JkyiXsqs0IOh8imr6vvMgJKPOkTFA84kwlDiKLd8UvON&#10;fotSmydIim81+fAcIBWo6nlR5k+eY5JyuPbW3n0NKoQbU8urgNJENgEFgjLvrGUk9GUCQmkiyu/y&#10;axvSRA2wDDCRTcQGUMRjFgIm9qxY+JgqgN4+eLDfBqY+AMUiRYGKuClqC6uAnBXkIO7tAwYLVLdG&#10;jxu6m4fwlL7VJFITieWo6W97/6Eag+J1yUIBinHDn6rQgBKVLHjMCLmnrCYs2ag0xBlUAhSETLY0&#10;n54VgEzkbfK4LLXTp9RpMH6PVTEA0DWCh3DynHube7r3ANdAN52ujpOHNIDK1yLy+/yg4j1jU04T&#10;T0gjywyjIwWqXHlJUEHVIdKkCdgJqsoDg33CgzJFMKgFKtVXZAboWTuTSU89lF8MdNikrfIYgDpD&#10;WH2nv9xfCCkd19TZTmkKpllX7aFtVUYtTpRwQX6m+wKnB19143/1vrmnQYVfxfEhTlcAGA618itT&#10;QGG/yqACECwgyASUGVi+FeDyPlUTGkjTlLfiyU+66ampOpfN84zfqGHDpa0af4rvVwhw6VMJeAIX&#10;bWJPi9MVQ2+7w39i7NmjZ2uxAqK/bAJzer/6TT8tX9yXJaQ4qIS3ZKdAhRnIeEHEGVi6BoStyVBE&#10;ueT1uDfkshrKchOs7at/LrORC+dTWTUetKO9zd78rc54kBlUxfmgrBKV3WuAUUgblZC23xMWE6gw&#10;y02Q8owGVONZurT2Il73CHUCBH8pQ0DC7GzhFhXTElDV6QSaO92UnwLbaArV77ppE23U8xJ+rou5&#10;BpXKLkBB9czpFZZwGxQi+odwOE2Tjufud5O2BMhn+Jr0UAGNSYf7XA3Msag0Ra0ybXJ/MXre2N1L&#10;67cPGpSvZTRL6/zOprVn1YAKzcWpi6kSdoScfSsvRGDaCUQ8574IPwmg5fPUUgmqZtlcPtPEsWO9&#10;pI8fZ5+qWaQATISUw6fL+I8V71+xWIFPdctNvdTn5kMw9LPpK31j0q2XPt1XUWluy5fIk2tD8Dwn&#10;4k5fqibFopqMDSql93g395TpcVOaKpd4QEXes85MbYVMutymrJKZVlkKaZtlTdSFBwhIq2Ma1AIL&#10;YMJEMVigpjALC/dNR6vTvudZw5DatyoBJq0FD2riIIBAWKDCQaxFCNI6jZ6ZUed2ajMIRnIPcU0b&#10;nUeEgFI/ban21jP6ARXTiS9QtQ9ItbE1EEpXDKRMD35TNvmL8cUXKIHSCUDSt/tOVUancP2/GqvC&#10;Ah0vLfIqSPlVdbqCpXM0E2adCa3D6p3NtASVgSXhx7QzeApYXnjIa98rvgUotJ0Axf+q+DYFIBom&#10;MGN28qxW/mweqmzawDMWKwBVbgLfFrf06KU+NN99bOsblBvh9SZ1jlv2uXNiKcHnmpDxKvOv/gDi&#10;8WvGkTGsMTYQyKewwEA8z2tsIacVIV8JKibsHNuygixDTbrK5zYp7FLvGBlAsvlzxS9NDs8SdIYO&#10;ikqIAIvvldeF6brVWCrgvog0lY6wiUc7EVedorEwoXylAhXxBp3SWuiVpkCVGirDvM+T7QZD0w7a&#10;S7200e1s6qRN9IH2Vh01ANjhHpjmHsaZ0Upbfebe1w3BEwOzKYtnlE/9uReYAuL31XTdCaoUnkzb&#10;8FfPSVfAoizCKo901119jb9hzn4VfpWX1hu/CnPMGkigMgkgXlAAWBJ6gEc6gw+fSaAxiEwNiEQF&#10;qjwDyCfK+F2OQDNeABKwADGnOmqhIp8T5gl5Fiv43c6E0RP8NVvererZvaesIH42weScWjz7BH+y&#10;b1x/ZsLxswRVCnFO0IwN49QClQh58NhBBTLlYbxq3C2nuib8n+Kr3Jrca8Iu+WN8wU2lRx64tiwo&#10;zF/pNA4zBx59DcBENUO4gwoNpBp83ZfPZaEQlRlXZ++sFWSuwACoBLC9A9UgOkHDoQLVWWec5Q6b&#10;mU2aBFWbuhclyDJ/q1zlsT0u4pr2EVKeAd2U2YqDdF+mQGtgRGVq+HnTHvhVfTJgm2ue02//DVKD&#10;XwKBwLB/lSZeWgC1SghfKw28BnB+J81jkc+LqIeVRN7H6tvsV7EJjF8FqLwf1SwWWAM1wCpQAbgC&#10;Vae2SkCRJrVS+k2YjMTxUmLnQkQCCrOPstBWuQeWGsxpFKK1MEcxS/GpWAH0/6x69W18qqZ/Lf5A&#10;jYb6H6h1WqfhsRcgPE45/iUTDkXIBURcTY6tcWSMGqoxJSyZIF2dqMjJvZE11elylJ52GFi6RobJ&#10;a9J1F38aSwNNB/GnoBxMOpzgocMGD51DCBQPU4hDQA0qpfF1hXpWAgdQDbCG3DFRdQbk03H2h2BQ&#10;dQbiWXsaOpbM+ywja8GiNmwT0LpWW8lPO6rjBapqD0RbCBksM1AEA03FTNKJzFCVR9gqU/nrOeU7&#10;VJz5KmGBl/Cs/KiknLAKZITw14BV+cnvFCauW3WqbPL16s4vQ/l67eDP+VUTbZ7VogMmHqABJDYB&#10;BaaWthKIWKAgNAEsANj4Saz4Qex15T6UrgEPwNLzMSNH2fS0thKgpiieVUHK54yg3/sSmDgHiBl4&#10;u0xAPirExEBf4JX9+Kbf9Kuuq89QjVP1vx1UdZKC0KSxK0JmGFuoHRCU4TFvuzbomrSfBRVymXJB&#10;ee3tKFC1wCXqkjNG58qLTwFoprS2Alyi0kQ16JhVuWGsDkO6Jz2DTxxC7AqouI0sbJ9rPGC5QJqN&#10;d7K4pvEFKICCpihgGVzKS+fYOyBMzZUgg6GU2+rw+Sxv55ZBCiezfGrQKrNdUCEGiwGCWppKad1W&#10;2t2kI4/f+mzVlVR9Io5rQvNN9VBXgQi+E8I/eAqvS3N9nkqw6pq6uS6/ChOw/KqWtpo8OU3AImui&#10;1D424ST0CH5pq3ZQARCHmHyYdQKiSaBp96sKPGhJnk9XncSz0VzE+1Sc+OA84KQxEwSy4Tb/Sgir&#10;X4xP9k/XovY+Q/TZPG/6jwwxHtZGbUBqgau5Rz4ga6tmLD1WhM11ja+fEZJHeTvlkLIaywUZqHSi&#10;GnvCoi4c4LQf1Qw2ILKW0qC3qOlYaa26t0DoeYJGwuM0n2UAzyqEaIhnDBqnBnDPf1VLC30eVBZk&#10;Gk9epSedGdcwDaLTpaLpeNUP+JkM+GYhfaQMP2vaQ/1ctzOZ8qtcGEt5fk7ayq++cl9CYXAIrNyb&#10;0UoDfwgpr4TDZp3SppbqXF6v5zUpAbiKrzSk5576CaFuXa+zX4UJyEpcgWqiQOXFAoEkgYWm6gQN&#10;GsaaqjllQby1lZ6lGZhUZqCXzA0qCFChrQSs8Zh7E710zuFZa0EBjeNJ40ePc/nt731NGjvBe1ZX&#10;Xn6lxjW/lU//2sl9o+9N/+3XwxvxFx8MHreEGplh/CUPNRG2k+WhGcfSbDU+JYcuR8Q4EVYaZLEd&#10;VJYFqNKJLAMqy21qu+5Sm73uEI0XtV8DEu7pGKAivkL8JQTAhYksrCILoEIEoHUtqoY4vklPx6yt&#10;FCLAaBw6UR2iM2ai0pOOzpbQF9VChZkICJSO9rjc5tr9adpBx80IxRPSLphlsDd1+ASHwioPahdo&#10;+uF6FMIb84iylaZ81CqbMC2C0lKN8Igyb+anbdy3P2uVrRA/t3W6QvVwuLbfLb29tF5+Ve1XASrA&#10;AGCspQCYKb87wXODSoTWqnOCXqwwqABg41uhufQsl9TRdNJYIpt7AhFmHt8inDKBr9jye1J+UDBW&#10;pqjMPQE+v20BiCfaBLyh6w3+tFjxs/rpvjbbC1wnkDp5Uf0mRPhrzD4LprRaClQ1MVrOGrIcitpD&#10;5MRh8xzC7CtQuUzKU1nUbZlSO0o22smbvwy6QxE+EQLI4BHHNZ30TElHiRMBNneyrptnFtQmhAEF&#10;Nl+rngId8VxXB+h4aioBqgEVb/8SxzElOg0T28FUVECEkcyAZd6RnnZ0tjMHy/eKd1tFZmZDnv2a&#10;tpDfAyIiTbWbvJTnPkDwz9cZwg+bm7qmLeTlGj6WwPi60fR5n3HVNpfTpKs4VhHzOu+vvOzyuOWm&#10;m1t+Ff5L+VVoIsADSDD/OkElTdVoHi+vAywJPwDyggXaCtMPIInal9Wt7azpElxsNAMWygE41pKq&#10;u7XqN2Zc3HbrQB/CBVCADFD16dVXwt5pUZQJTN+qz3X/eXJ6UQsgjJdl4P8FVVH7GLZApXEBAKWZ&#10;fN3cV3xO7iVbnZO20zT5oSxT44x8nH9B/P9kCMw3TEoX8AAAAABJRU5ErkJggg=="/>
  <p:tag name="ISPRING_PRESENTERDATA_0" val="RHIuIFdlbmR5IFRpZXR6LCBDUEEsIENNQQ==||d3RpZXR6QGtlbnQuZWR1||ezhCRTA3MjZCLTE0M0YtNEQ3NS04MjYzLUNGNDUxQTZFOEUxMn0=|RHIuIFRpZXR6IGlzIGEgcHJvZmVzc29yIG9mIGFjY291bnRpbmcgYXQgS2VudCBTdGF0ZSBVbml2&#10;ZXJzaXR5IHdoZXJlIHNoZSB0ZWFjaGVzIGludHJvZHVjdG9yeSBmaW5hbmNpYWwgYWNjb3VudGlu&#10;ZyBhbmQgaW50cm9kdWN0b3J5IG1hbmFnZXJpYWwgYWNjb3VudGluZy4=|SVNQUklOR19QUkVTRU5URVJfUEhPVE9fMA==|MA==|||"/>
  <p:tag name="ISPRING_SCORM_RATE_QUIZZES" val="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</p:tagLst>
</file>

<file path=ppt/theme/theme1.xml><?xml version="1.0" encoding="utf-8"?>
<a:theme xmlns:a="http://schemas.openxmlformats.org/drawingml/2006/main" name="office theme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3" Type="http://schemas.microsoft.com/office/2011/relationships/webextension" Target="webextension3.xml"/><Relationship Id="rId2" Type="http://schemas.microsoft.com/office/2011/relationships/webextension" Target="webextension2.xml"/><Relationship Id="rId1" Type="http://schemas.microsoft.com/office/2011/relationships/webextension" Target="webextension1.xml"/><Relationship Id="rId4" Type="http://schemas.microsoft.com/office/2011/relationships/webextension" Target="webextension4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6">
    <wetp:webextensionref xmlns:r="http://schemas.openxmlformats.org/officeDocument/2006/relationships" r:id="rId1"/>
  </wetp:taskpane>
  <wetp:taskpane dockstate="right" visibility="0" width="350" row="7">
    <wetp:webextensionref xmlns:r="http://schemas.openxmlformats.org/officeDocument/2006/relationships" r:id="rId2"/>
  </wetp:taskpane>
  <wetp:taskpane dockstate="right" visibility="0" width="350" row="8">
    <wetp:webextensionref xmlns:r="http://schemas.openxmlformats.org/officeDocument/2006/relationships" r:id="rId3"/>
  </wetp:taskpane>
  <wetp:taskpane dockstate="right" visibility="0" width="350" row="8">
    <wetp:webextensionref xmlns:r="http://schemas.openxmlformats.org/officeDocument/2006/relationships" r:id="rId4"/>
  </wetp:taskpane>
</wetp:taskpanes>
</file>

<file path=ppt/webextensions/webextension1.xml><?xml version="1.0" encoding="utf-8"?>
<we:webextension xmlns:we="http://schemas.microsoft.com/office/webextensions/webextension/2010/11" id="{ECAD4D63-F523-4D8B-8A98-C293A257B439}">
  <we:reference id="wa104379791" version="1.0.0.0" store="en-US" storeType="OMEX"/>
  <we:alternateReferences>
    <we:reference id="WA104379791" version="1.0.0.0" store="WA104379791" storeType="OMEX"/>
  </we:alternateReferences>
  <we:properties/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A3192B91-5B99-4158-91CA-84FA00638805}">
  <we:reference id="wa104051163" version="1.2.0.3" store="en-US" storeType="OMEX"/>
  <we:alternateReferences>
    <we:reference id="WA104051163" version="1.2.0.3" store="WA104051163" storeType="OMEX"/>
  </we:alternateReferences>
  <we:properties/>
  <we:bindings/>
  <we:snapshot xmlns:r="http://schemas.openxmlformats.org/officeDocument/2006/relationships"/>
</we:webextension>
</file>

<file path=ppt/webextensions/webextension3.xml><?xml version="1.0" encoding="utf-8"?>
<we:webextension xmlns:we="http://schemas.microsoft.com/office/webextensions/webextension/2010/11" id="{07E6F92B-6315-4427-B060-0856967B6A86}">
  <we:reference id="wa104379279" version="2.1.0.0" store="en-US" storeType="OMEX"/>
  <we:alternateReferences>
    <we:reference id="wa104379279" version="2.1.0.0" store="WA104379279" storeType="OMEX"/>
  </we:alternateReferences>
  <we:properties/>
  <we:bindings/>
  <we:snapshot xmlns:r="http://schemas.openxmlformats.org/officeDocument/2006/relationships"/>
</we:webextension>
</file>

<file path=ppt/webextensions/webextension4.xml><?xml version="1.0" encoding="utf-8"?>
<we:webextension xmlns:we="http://schemas.microsoft.com/office/webextensions/webextension/2010/11" id="{498D2391-8A4B-496F-A5B6-EDD323AD83DD}">
  <we:reference id="wa104381063" version="1.0.0.0" store="en-US" storeType="OMEX"/>
  <we:alternateReferences>
    <we:reference id="wa104381063" version="1.0.0.0" store="WA104381063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443</TotalTime>
  <Words>138</Words>
  <Application>Microsoft Office PowerPoint</Application>
  <PresentationFormat>On-screen Show (4:3)</PresentationFormat>
  <Paragraphs>16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Candara</vt:lpstr>
      <vt:lpstr>office theme</vt:lpstr>
      <vt:lpstr>Welcome!  Class will be starting shortly.</vt:lpstr>
      <vt:lpstr>Can you hear me?</vt:lpstr>
      <vt:lpstr>You can use your phone for audio…</vt:lpstr>
      <vt:lpstr>Please hold questions until the end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Welcome!  Class will be starting shortly.</dc:title>
  <dc:creator>Wendy Tietz</dc:creator>
  <cp:lastModifiedBy>Tietz, Wendy</cp:lastModifiedBy>
  <cp:revision>19</cp:revision>
  <dcterms:created xsi:type="dcterms:W3CDTF">2020-01-01T18:42:09Z</dcterms:created>
  <dcterms:modified xsi:type="dcterms:W3CDTF">2020-03-11T18:15:00Z</dcterms:modified>
</cp:coreProperties>
</file>