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2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B3B"/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08" d="100"/>
          <a:sy n="108" d="100"/>
        </p:scale>
        <p:origin x="45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575" y="1757827"/>
            <a:ext cx="86468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/>
              <a:t>When would AMC Theatres recognize revenue from its </a:t>
            </a:r>
            <a:r>
              <a:rPr lang="en-US" sz="5400" dirty="0"/>
              <a:t>AMC Stubs A-List </a:t>
            </a:r>
            <a:r>
              <a:rPr lang="en-US" sz="5400" b="0" dirty="0"/>
              <a:t>subscription service?</a:t>
            </a:r>
            <a:endParaRPr lang="en-US" sz="40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tray of food&#10;&#10;Description generated with high confidence">
            <a:extLst>
              <a:ext uri="{FF2B5EF4-FFF2-40B4-BE49-F238E27FC236}">
                <a16:creationId xmlns:a16="http://schemas.microsoft.com/office/drawing/2014/main" id="{15115770-A4FD-4F9B-8202-02314A2A0E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7" b="9222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F88C3-0E11-4B8B-8F0A-7BB313B53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84" y="4469670"/>
            <a:ext cx="3766337" cy="211812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AMC now offers AMC Stubs A-List subscription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D954F-3B2E-489A-AD24-9BD05FCB6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704" y="4388303"/>
            <a:ext cx="4701209" cy="228085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$19.95 per month</a:t>
            </a:r>
          </a:p>
          <a:p>
            <a:r>
              <a:rPr lang="en-US" dirty="0">
                <a:solidFill>
                  <a:srgbClr val="000000"/>
                </a:solidFill>
              </a:rPr>
              <a:t>3-month initial commitment</a:t>
            </a:r>
          </a:p>
          <a:p>
            <a:r>
              <a:rPr lang="en-US" dirty="0">
                <a:solidFill>
                  <a:srgbClr val="000000"/>
                </a:solidFill>
              </a:rPr>
              <a:t>Can see up to three movies per week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72882-85EA-4F64-8924-FF8F14400654}"/>
              </a:ext>
            </a:extLst>
          </p:cNvPr>
          <p:cNvCxnSpPr/>
          <p:nvPr/>
        </p:nvCxnSpPr>
        <p:spPr>
          <a:xfrm>
            <a:off x="4018924" y="4739796"/>
            <a:ext cx="0" cy="1415810"/>
          </a:xfrm>
          <a:prstGeom prst="line">
            <a:avLst/>
          </a:prstGeom>
          <a:ln>
            <a:solidFill>
              <a:srgbClr val="C24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10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1329"/>
            <a:ext cx="8009324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Assume that a new subscriber signs up for the AMC Stubs A-List program and pays $19.95 for the first month on August 1. On what day will AMC be able to recognize that first $19.95 as revenue?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If AMC charges a new subscriber for the first three months (the minimum commitment) when the subscriber signs up for the A-List program, when will AMC recognize the revenue from the first three months for that new subscription? How would the three-month prepayment be recorded initially by AMC?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Currently, AMC does not have an annual A-List payment option. Assume, however, that AMC rolls out an annual plan that allows subscribers to pay in one lump sum at the beginning of the subscription year for the A-List plan. When would AMC recognize revenue from this annual plan?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273215"/>
            <a:ext cx="8414275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Assume that a new subscriber signs up for the AMC Stubs A-List program and pays $19.95 for the first month on August 1. On what day will AMC be able to recognize that first $19.95 as revenue?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If AMC charges a new subscriber for the first three months (the minimum commitment) when the subscriber signs up for the A-List program, when will AMC recognize the revenue from the first three months for that new subscription? How would the three-month prepayment be recorded initially by AMC?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Currently, AMC does not have an annual A-List payment option. Assume, however, that AMC rolls out an annual plan that allows subscribers to pay in one lump sum at the beginning of the subscription year for the A-List plan. When would AMC recognize revenue from this annual plan?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348</Words>
  <Application>Microsoft Office PowerPoint</Application>
  <PresentationFormat>On-screen Show (4:3)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When would AMC Theatres recognize revenue from its AMC Stubs A-List subscription service?</vt:lpstr>
      <vt:lpstr>AMC now offers AMC Stubs A-List subscription service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would AMC Theatres recognize revenue from its AMC Stubs A-List subscription service?</dc:title>
  <dc:creator>Wendy Tietz</dc:creator>
  <cp:lastModifiedBy>Wendy Tietz</cp:lastModifiedBy>
  <cp:revision>1</cp:revision>
  <dcterms:created xsi:type="dcterms:W3CDTF">2018-08-14T17:27:52Z</dcterms:created>
  <dcterms:modified xsi:type="dcterms:W3CDTF">2018-08-14T17:29:25Z</dcterms:modified>
</cp:coreProperties>
</file>