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1"/>
  </p:notesMasterIdLst>
  <p:sldIdLst>
    <p:sldId id="256" r:id="rId3"/>
    <p:sldId id="291" r:id="rId4"/>
    <p:sldId id="293" r:id="rId5"/>
    <p:sldId id="259" r:id="rId6"/>
    <p:sldId id="284" r:id="rId7"/>
    <p:sldId id="290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5" autoAdjust="0"/>
    <p:restoredTop sz="94654" autoAdjust="0"/>
  </p:normalViewPr>
  <p:slideViewPr>
    <p:cSldViewPr snapToGrid="0">
      <p:cViewPr varScale="1">
        <p:scale>
          <a:sx n="102" d="100"/>
          <a:sy n="102" d="100"/>
        </p:scale>
        <p:origin x="132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2017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p.me/p3NlXE-F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en-US" sz="5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 is the </a:t>
            </a:r>
            <a:r>
              <a:rPr lang="en-US" sz="54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profitable </a:t>
            </a:r>
            <a:r>
              <a:rPr lang="en-US" sz="5400" b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Apple? </a:t>
            </a:r>
            <a:endParaRPr lang="en-US" sz="4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14,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E2A8F3-AB0A-4600-9D9A-50D93ACD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Apple Inc.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DA5AE4-AF5A-4126-A280-AC4F8397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>
            <a:normAutofit/>
          </a:bodyPr>
          <a:lstStyle/>
          <a:p>
            <a:r>
              <a:rPr lang="en-US" sz="3600" dirty="0"/>
              <a:t>In September 2017, Apple announced 3 new iPhone models:</a:t>
            </a:r>
            <a:br>
              <a:rPr lang="en-US" sz="3600" dirty="0"/>
            </a:br>
            <a:r>
              <a:rPr lang="en-US" sz="3600" dirty="0">
                <a:highlight>
                  <a:srgbClr val="FFFF00"/>
                </a:highlight>
              </a:rPr>
              <a:t>iPhone X</a:t>
            </a:r>
            <a:r>
              <a:rPr lang="en-US" sz="3600" dirty="0"/>
              <a:t>, </a:t>
            </a:r>
            <a:r>
              <a:rPr lang="en-US" sz="3600" dirty="0">
                <a:highlight>
                  <a:srgbClr val="FFFF00"/>
                </a:highlight>
              </a:rPr>
              <a:t>iPhone 8 Plus</a:t>
            </a:r>
            <a:r>
              <a:rPr lang="en-US" sz="3600" dirty="0"/>
              <a:t>, </a:t>
            </a:r>
            <a:r>
              <a:rPr lang="en-US" sz="3600" dirty="0">
                <a:highlight>
                  <a:srgbClr val="FFFF00"/>
                </a:highlight>
              </a:rPr>
              <a:t>iPhone 8</a:t>
            </a:r>
          </a:p>
          <a:p>
            <a:r>
              <a:rPr lang="en-US" sz="3600" dirty="0"/>
              <a:t>It is continuing to sell older models, such as the </a:t>
            </a:r>
            <a:r>
              <a:rPr lang="en-US" sz="3600" dirty="0">
                <a:highlight>
                  <a:srgbClr val="FFFF00"/>
                </a:highlight>
              </a:rPr>
              <a:t>iPhone 7</a:t>
            </a:r>
          </a:p>
        </p:txBody>
      </p:sp>
      <p:pic>
        <p:nvPicPr>
          <p:cNvPr id="3078" name="Picture 6" descr="Iphone X, Apple, Iphone, Technology, Smartphone">
            <a:extLst>
              <a:ext uri="{FF2B5EF4-FFF2-40B4-BE49-F238E27FC236}">
                <a16:creationId xmlns:a16="http://schemas.microsoft.com/office/drawing/2014/main" id="{1456835B-2460-4827-B23A-10CAA85D8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9" b="18074"/>
          <a:stretch/>
        </p:blipFill>
        <p:spPr bwMode="auto">
          <a:xfrm>
            <a:off x="732345" y="3954543"/>
            <a:ext cx="8163612" cy="290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66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E2A8F3-AB0A-4600-9D9A-50D93ACD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Apple Inc.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C7A77B5-0D65-4AC4-9A8C-56EC8C236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9092"/>
            <a:ext cx="9144000" cy="261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70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iPhone model is the most profitable for Apple? Which metric are you using to gauge profitability? Defend your choice of metric.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Assume that Apple has unlimited demand for every iPhone model. Which model should it emphasize to maximize profits if skilled labor is a scarce resource?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might Apple offer several iPhone models rather than just the one most profitable model?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iPhone model is the most profitable for Apple? Which metric are you using to gauge profitability? Defend your choice of metric.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Assume that Apple has unlimited demand for every iPhone model. Which model should it emphasize to maximize profits if skilled labor is a scarce resource?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might Apple offer several iPhone models rather than just the one most profitable model?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4257</TotalTime>
  <Words>187</Words>
  <Application>Microsoft Office PowerPoint</Application>
  <PresentationFormat>On-screen Show (4:3)</PresentationFormat>
  <Paragraphs>18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Which iPhone model is the most profitable for Apple? </vt:lpstr>
      <vt:lpstr>Apple Inc.</vt:lpstr>
      <vt:lpstr>Apple Inc.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228</cp:revision>
  <cp:lastPrinted>2015-01-07T02:07:23Z</cp:lastPrinted>
  <dcterms:created xsi:type="dcterms:W3CDTF">2014-03-26T16:56:49Z</dcterms:created>
  <dcterms:modified xsi:type="dcterms:W3CDTF">2017-11-10T20:33:39Z</dcterms:modified>
</cp:coreProperties>
</file>