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22"/>
  </p:notesMasterIdLst>
  <p:sldIdLst>
    <p:sldId id="256" r:id="rId3"/>
    <p:sldId id="304" r:id="rId4"/>
    <p:sldId id="305" r:id="rId5"/>
    <p:sldId id="296" r:id="rId6"/>
    <p:sldId id="298" r:id="rId7"/>
    <p:sldId id="301" r:id="rId8"/>
    <p:sldId id="300" r:id="rId9"/>
    <p:sldId id="306" r:id="rId10"/>
    <p:sldId id="297" r:id="rId11"/>
    <p:sldId id="299" r:id="rId12"/>
    <p:sldId id="302" r:id="rId13"/>
    <p:sldId id="292" r:id="rId14"/>
    <p:sldId id="295" r:id="rId15"/>
    <p:sldId id="294" r:id="rId16"/>
    <p:sldId id="259" r:id="rId17"/>
    <p:sldId id="284" r:id="rId18"/>
    <p:sldId id="290" r:id="rId19"/>
    <p:sldId id="258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03" d="100"/>
          <a:sy n="103" d="100"/>
        </p:scale>
        <p:origin x="108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11/11/2017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449238"/>
            <a:ext cx="8666049" cy="4462114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4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managerial accounting tools </a:t>
            </a:r>
            <a: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 be used to determine whether it would be profitable to redevelop </a:t>
            </a:r>
            <a:r>
              <a:rPr lang="en-US" sz="4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Grossinger’s Catskill Resort Hotel</a:t>
            </a:r>
            <a: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inspiration for </a:t>
            </a:r>
            <a:b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movie “Dirty Dancing</a:t>
            </a:r>
            <a:r>
              <a:rPr lang="en-US" sz="4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”?</a:t>
            </a:r>
            <a:endParaRPr lang="en-US" sz="36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(November 28,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irty dancing movie">
            <a:extLst>
              <a:ext uri="{FF2B5EF4-FFF2-40B4-BE49-F238E27FC236}">
                <a16:creationId xmlns:a16="http://schemas.microsoft.com/office/drawing/2014/main" id="{47C6F4B1-ECF1-4E87-B84E-FFC06ED0B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012" y="1"/>
            <a:ext cx="4411744" cy="686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11449"/>
            <a:ext cx="3249230" cy="61795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742951"/>
            <a:ext cx="2607469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“Dirty Dancing” movie (1987) was based on screenwriter’s family experiences at Grossinger’s Catskill Resort Hotel</a:t>
            </a:r>
          </a:p>
        </p:txBody>
      </p:sp>
    </p:spTree>
    <p:extLst>
      <p:ext uri="{BB962C8B-B14F-4D97-AF65-F5344CB8AC3E}">
        <p14:creationId xmlns:p14="http://schemas.microsoft.com/office/powerpoint/2010/main" val="202781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2A0D791-CC9A-4DCA-AE63-EB36EE2F1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91" y="1797111"/>
            <a:ext cx="7886700" cy="2033017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Original photos</a:t>
            </a:r>
          </a:p>
        </p:txBody>
      </p:sp>
    </p:spTree>
    <p:extLst>
      <p:ext uri="{BB962C8B-B14F-4D97-AF65-F5344CB8AC3E}">
        <p14:creationId xmlns:p14="http://schemas.microsoft.com/office/powerpoint/2010/main" val="203208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tower of the city&#10;&#10;Description generated with high confidence">
            <a:extLst>
              <a:ext uri="{FF2B5EF4-FFF2-40B4-BE49-F238E27FC236}">
                <a16:creationId xmlns:a16="http://schemas.microsoft.com/office/drawing/2014/main" id="{26893FB7-E1DC-47FB-9E48-D4A114E64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4" r="8456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97" y="5317240"/>
            <a:ext cx="854877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The original Grossinger’s Catskill Resort Hotel, circa 1960s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137CE0-1E43-41CF-8AE1-AF186F6F0F9B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416621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in a park&#10;&#10;Description generated with high confidence">
            <a:extLst>
              <a:ext uri="{FF2B5EF4-FFF2-40B4-BE49-F238E27FC236}">
                <a16:creationId xmlns:a16="http://schemas.microsoft.com/office/drawing/2014/main" id="{3BE36986-D804-41F2-A786-D0A9D88C69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r="10648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The original Grossinger’s Catskill Resort Hotel, circa 1978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89FBB6-BAC4-462C-BE8B-18286E90F87E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342039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body of water&#10;&#10;Description generated with very high confidence">
            <a:extLst>
              <a:ext uri="{FF2B5EF4-FFF2-40B4-BE49-F238E27FC236}">
                <a16:creationId xmlns:a16="http://schemas.microsoft.com/office/drawing/2014/main" id="{BA87EA61-5F62-41C7-99EF-38C5E0458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" r="110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23" y="5317240"/>
            <a:ext cx="8885207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The original Grossinger’s Catskill Resort Hotel, circa 1960s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424C1-9760-4FCA-9B66-38C396BF3B79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194056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fence, indoor, chair&#10;&#10;Description generated with very high confidence">
            <a:extLst>
              <a:ext uri="{FF2B5EF4-FFF2-40B4-BE49-F238E27FC236}">
                <a16:creationId xmlns:a16="http://schemas.microsoft.com/office/drawing/2014/main" id="{0C0D9805-8065-43B5-B83A-D78BD9B45C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5" r="878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96" y="5317240"/>
            <a:ext cx="889383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The original Grossinger’s Catskill Resort Hotel, circa 1960s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27D89E-4DAC-472C-A1A4-C7304EC2C132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16706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2A0D791-CC9A-4DCA-AE63-EB36EE2F1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91" y="1797111"/>
            <a:ext cx="7886700" cy="2033017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Current photos</a:t>
            </a:r>
          </a:p>
        </p:txBody>
      </p:sp>
    </p:spTree>
    <p:extLst>
      <p:ext uri="{BB962C8B-B14F-4D97-AF65-F5344CB8AC3E}">
        <p14:creationId xmlns:p14="http://schemas.microsoft.com/office/powerpoint/2010/main" val="1316341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hite building&#10;&#10;Description generated with high confidence">
            <a:extLst>
              <a:ext uri="{FF2B5EF4-FFF2-40B4-BE49-F238E27FC236}">
                <a16:creationId xmlns:a16="http://schemas.microsoft.com/office/drawing/2014/main" id="{923B1CC8-B855-4F75-8679-DBEC3195F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8" r="302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Grossinger’s Catskill Resort Hotel, circa 2014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1762A-D51C-42CE-B7A2-709260E08C9C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117140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bench sitting in the grass&#10;&#10;Description generated with very high confidence">
            <a:extLst>
              <a:ext uri="{FF2B5EF4-FFF2-40B4-BE49-F238E27FC236}">
                <a16:creationId xmlns:a16="http://schemas.microsoft.com/office/drawing/2014/main" id="{FD7C22EE-16F7-4801-9900-35098B1474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Grossinger’s Catskill Resort Hotel, circa 2014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D5145-C810-4291-B214-FB9670095414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2143438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grass, outdoor, sky&#10;&#10;Description generated with very high confidence">
            <a:extLst>
              <a:ext uri="{FF2B5EF4-FFF2-40B4-BE49-F238E27FC236}">
                <a16:creationId xmlns:a16="http://schemas.microsoft.com/office/drawing/2014/main" id="{6AA6B850-D52E-4149-8C01-C43F945F34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Grossinger’s Catskill Resort Hotel, circa 2014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65E867-219B-4AE0-9A53-230E726DBA6D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2493975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 old brick building&#10;&#10;Description generated with very high confidence">
            <a:extLst>
              <a:ext uri="{FF2B5EF4-FFF2-40B4-BE49-F238E27FC236}">
                <a16:creationId xmlns:a16="http://schemas.microsoft.com/office/drawing/2014/main" id="{5C0D2789-9041-4EA0-8D21-E6E9902C8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Grossinger’s Catskill Resort Hotel, circa 2014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29F446-3222-4CDA-B121-01438E53F35D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1815142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wall, toilet, bathroom&#10;&#10;Description generated with very high confidence">
            <a:extLst>
              <a:ext uri="{FF2B5EF4-FFF2-40B4-BE49-F238E27FC236}">
                <a16:creationId xmlns:a16="http://schemas.microsoft.com/office/drawing/2014/main" id="{DDA3F4D6-DE79-44BB-870F-869971504F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E860FF-6214-458C-B8B6-840D3D4BD8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79A69E-2DBC-4FA4-8495-9B37C56A910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80B1E9-A8C1-4802-BFFD-7FC81CD2112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Grossinger’s Catskill Resort Hotel, circa 2014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E8FA45-9989-4D24-8E77-4412BF4EB9EB}"/>
              </a:ext>
            </a:extLst>
          </p:cNvPr>
          <p:cNvSpPr txBox="1"/>
          <p:nvPr/>
        </p:nvSpPr>
        <p:spPr>
          <a:xfrm>
            <a:off x="0" y="6550223"/>
            <a:ext cx="906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Photo source: Flickr Commons</a:t>
            </a:r>
          </a:p>
        </p:txBody>
      </p:sp>
    </p:spTree>
    <p:extLst>
      <p:ext uri="{BB962C8B-B14F-4D97-AF65-F5344CB8AC3E}">
        <p14:creationId xmlns:p14="http://schemas.microsoft.com/office/powerpoint/2010/main" val="1776410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0C1B70-AF03-4618-AA9B-511FCFEC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81" y="365126"/>
            <a:ext cx="8833449" cy="832303"/>
          </a:xfrm>
        </p:spPr>
        <p:txBody>
          <a:bodyPr>
            <a:normAutofit fontScale="90000"/>
          </a:bodyPr>
          <a:lstStyle/>
          <a:p>
            <a:r>
              <a:rPr lang="en-US" dirty="0"/>
              <a:t>Grossinger’s Catskill Resort Hotel, the inspiration for the “Dirty Dancing” movie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03576-AAF6-49BF-92B0-3600AE506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8" y="1621766"/>
            <a:ext cx="7790731" cy="4532567"/>
          </a:xfrm>
        </p:spPr>
        <p:txBody>
          <a:bodyPr>
            <a:normAutofit/>
          </a:bodyPr>
          <a:lstStyle/>
          <a:p>
            <a:r>
              <a:rPr lang="en-US" sz="3200" dirty="0"/>
              <a:t>Opened in 1919, contained 35 buildings</a:t>
            </a:r>
          </a:p>
          <a:p>
            <a:r>
              <a:rPr lang="en-US" sz="3200" dirty="0"/>
              <a:t>Had its own airstrip and post office</a:t>
            </a:r>
          </a:p>
          <a:p>
            <a:r>
              <a:rPr lang="en-US" sz="3200" dirty="0"/>
              <a:t>Louis Cappelli purchased in 2013 to redevelop</a:t>
            </a:r>
          </a:p>
          <a:p>
            <a:r>
              <a:rPr lang="en-US" sz="3200" dirty="0"/>
              <a:t>Will be removing most of any remaining buildings</a:t>
            </a:r>
          </a:p>
          <a:p>
            <a:r>
              <a:rPr lang="en-US" sz="3200" dirty="0"/>
              <a:t>Wants to build a conference center, housing, spas, and chalet-style lodging on the site</a:t>
            </a:r>
          </a:p>
        </p:txBody>
      </p:sp>
    </p:spTree>
    <p:extLst>
      <p:ext uri="{BB962C8B-B14F-4D97-AF65-F5344CB8AC3E}">
        <p14:creationId xmlns:p14="http://schemas.microsoft.com/office/powerpoint/2010/main" val="66387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managerial accounting tools could Cappelli use to help determine whether it would be profitable to redevelop the Grossinger’s property?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original price that Cappelli paid in 2013 to purchase the Grossinger’s be relevant to decisions now about how best to redevelop the property?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specific information or estimates would Cappelli need to evaluate whether Grossinger’s should be redeveloped?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managerial accounting tools could Cappelli use to help determine whether it would be profitable to redevelop the Grossinger’s property?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original price that Cappelli paid in 2013 to purchase the Grossinger’s be relevant to decisions now about how best to redevelop the property? Why or why not?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specific information or estimates would Cappelli need to evaluate whether Grossinger’s should be redeveloped?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4268</TotalTime>
  <Words>380</Words>
  <Application>Microsoft Office PowerPoint</Application>
  <PresentationFormat>On-screen Show (4:3)</PresentationFormat>
  <Paragraphs>41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What managerial accounting tools could be used to determine whether it would be profitable to redevelop Grossinger’s Catskill Resort Hotel,  the inspiration for  the movie “Dirty Dancing”?</vt:lpstr>
      <vt:lpstr>“Dirty Dancing” movie (1987) was based on screenwriter’s family experiences at Grossinger’s Catskill Resort Hotel</vt:lpstr>
      <vt:lpstr>Original photos</vt:lpstr>
      <vt:lpstr>The original Grossinger’s Catskill Resort Hotel, circa 1960s</vt:lpstr>
      <vt:lpstr>The original Grossinger’s Catskill Resort Hotel, circa 1978</vt:lpstr>
      <vt:lpstr>The original Grossinger’s Catskill Resort Hotel, circa 1960s</vt:lpstr>
      <vt:lpstr>The original Grossinger’s Catskill Resort Hotel, circa 1960s</vt:lpstr>
      <vt:lpstr>Current photos</vt:lpstr>
      <vt:lpstr>Grossinger’s Catskill Resort Hotel, circa 2014</vt:lpstr>
      <vt:lpstr>Grossinger’s Catskill Resort Hotel, circa 2014</vt:lpstr>
      <vt:lpstr>Grossinger’s Catskill Resort Hotel, circa 2014</vt:lpstr>
      <vt:lpstr>Grossinger’s Catskill Resort Hotel, circa 2014</vt:lpstr>
      <vt:lpstr>Grossinger’s Catskill Resort Hotel, circa 2014</vt:lpstr>
      <vt:lpstr>Grossinger’s Catskill Resort Hotel, the inspiration for the “Dirty Dancing” movie</vt:lpstr>
      <vt:lpstr>Question 1</vt:lpstr>
      <vt:lpstr>Question 2</vt:lpstr>
      <vt:lpstr>Question 3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227</cp:revision>
  <cp:lastPrinted>2015-01-07T02:07:23Z</cp:lastPrinted>
  <dcterms:created xsi:type="dcterms:W3CDTF">2014-03-26T16:56:49Z</dcterms:created>
  <dcterms:modified xsi:type="dcterms:W3CDTF">2017-11-11T15:19:39Z</dcterms:modified>
</cp:coreProperties>
</file>