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2"/>
  </p:notesMasterIdLst>
  <p:sldIdLst>
    <p:sldId id="256" r:id="rId3"/>
    <p:sldId id="293" r:id="rId4"/>
    <p:sldId id="295" r:id="rId5"/>
    <p:sldId id="259" r:id="rId6"/>
    <p:sldId id="284" r:id="rId7"/>
    <p:sldId id="290" r:id="rId8"/>
    <p:sldId id="294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  <a:t>Copyright © 2017 by Dr. Wendy Tietz, CPA, CMA </a:t>
            </a:r>
            <a:b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</a:br>
            <a:r>
              <a:rPr lang="en-US" sz="1200" i="0" dirty="0">
                <a:latin typeface="Arial Narrow" panose="020B0606020202030204" pitchFamily="34" charset="0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0" dirty="0">
                <a:solidFill>
                  <a:schemeClr val="tx1"/>
                </a:solidFill>
                <a:latin typeface="Arial Narrow" panose="020B0606020202030204" pitchFamily="34" charset="0"/>
                <a:cs typeface="Avenir Next Condensed Regular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l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Copyright © 2017 by Dr. Wendy Tietz.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ccountingintheheadlines.com/2017/10/05/given-that-toys-r-us-has-declared-bankruptcy-what-are-its-current-quick-and-debt-ratio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Given that Toys “R” Us has declared bankruptcy, what are its current, quick, and debt ratios?</a:t>
            </a:r>
            <a:endParaRPr lang="en-US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(October 5,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49FD96-1B2A-4BCB-ABFA-40CC64AC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Toys “R” 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7451F-C620-430B-AC06-98DEDF15D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26780"/>
            <a:ext cx="7886700" cy="4451508"/>
          </a:xfrm>
        </p:spPr>
        <p:txBody>
          <a:bodyPr>
            <a:normAutofit/>
          </a:bodyPr>
          <a:lstStyle/>
          <a:p>
            <a:r>
              <a:rPr lang="en-US" sz="3200" dirty="0"/>
              <a:t>Declared Chapter 11 bankruptcy protection in September 2017 for US operations</a:t>
            </a:r>
          </a:p>
          <a:p>
            <a:r>
              <a:rPr lang="en-US" sz="3200" dirty="0"/>
              <a:t>Wants to restructure or remove some of its debts</a:t>
            </a:r>
          </a:p>
          <a:p>
            <a:r>
              <a:rPr lang="en-US" sz="3200" dirty="0"/>
              <a:t>Will also be doing similar action in Canada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F4BA30-FFAD-4BD8-AE5D-06C32029A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00" y="4229706"/>
            <a:ext cx="8800000" cy="2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6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0BCB23-BBFE-4869-AAEA-B640DAA0C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Balance sheets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B7F0F1-6FDD-498E-B987-4DFD7C7B8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92" y="75995"/>
            <a:ext cx="7139216" cy="670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1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Calculate the Toys “R” Us current ratio for the most recent two years. Interpret these ratios.</a:t>
            </a:r>
            <a:endParaRPr lang="en-US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Calculate the Toys “R” Us quick ratio for the most recent two years. Interpret these ratios. How does the quick ratio compare to the current ratio?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Calculate the Toys “R” Us debt ratio for the most recent two years. Interpret these ratios.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Why is total stockholders’ equity negative?</a:t>
            </a:r>
          </a:p>
        </p:txBody>
      </p:sp>
    </p:spTree>
    <p:extLst>
      <p:ext uri="{BB962C8B-B14F-4D97-AF65-F5344CB8AC3E}">
        <p14:creationId xmlns:p14="http://schemas.microsoft.com/office/powerpoint/2010/main" val="2760574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Calculate the Toys “R” Us current ratio for the most recent two years. Interpret these ratios.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Calculate the Toys “R” Us quick ratio for the most recent two years. Interpret these ratios. How does the quick ratio compare to the current ratio?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Calculate the Toys “R” Us debt ratio for the most recent two years. Interpret these ratios.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Why is total stockholders’ equity negative?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3"/>
            <a:ext cx="7583213" cy="3335090"/>
          </a:xfrm>
        </p:spPr>
        <p:txBody>
          <a:bodyPr>
            <a:noAutofit/>
          </a:bodyPr>
          <a:lstStyle/>
          <a:p>
            <a:pPr algn="l"/>
            <a:r>
              <a:rPr lang="en-US" sz="2400" b="0" dirty="0"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cs typeface="Courier"/>
              </a:rPr>
              <a:t> </a:t>
            </a: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r>
              <a:rPr lang="en-US" sz="2400" b="0" dirty="0">
                <a:cs typeface="Courier"/>
              </a:rPr>
              <a:t>Questions or comments? Contact Dr. Wendy Tietz at </a:t>
            </a:r>
            <a:r>
              <a:rPr lang="en-US" sz="2400" dirty="0">
                <a:cs typeface="Courier"/>
                <a:hlinkClick r:id="rId3"/>
              </a:rPr>
              <a:t>wtietz@kent.edu</a:t>
            </a:r>
            <a:r>
              <a:rPr lang="en-US" sz="24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3872</TotalTime>
  <Words>260</Words>
  <Application>Microsoft Office PowerPoint</Application>
  <PresentationFormat>On-screen Show (4:3)</PresentationFormat>
  <Paragraphs>22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Narrow</vt:lpstr>
      <vt:lpstr>Avenir Next Condensed Regular</vt:lpstr>
      <vt:lpstr>Calibri</vt:lpstr>
      <vt:lpstr>Calibri Light</vt:lpstr>
      <vt:lpstr>Courier</vt:lpstr>
      <vt:lpstr>Times New Roman</vt:lpstr>
      <vt:lpstr>Office Theme</vt:lpstr>
      <vt:lpstr>1_Office Theme</vt:lpstr>
      <vt:lpstr>Given that Toys “R” Us has declared bankruptcy, what are its current, quick, and debt ratios?</vt:lpstr>
      <vt:lpstr>Toys “R” Us</vt:lpstr>
      <vt:lpstr>Balance sheets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208</cp:revision>
  <cp:lastPrinted>2015-01-07T02:07:23Z</cp:lastPrinted>
  <dcterms:created xsi:type="dcterms:W3CDTF">2014-03-26T16:56:49Z</dcterms:created>
  <dcterms:modified xsi:type="dcterms:W3CDTF">2017-10-05T15:56:57Z</dcterms:modified>
</cp:coreProperties>
</file>