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5" r:id="rId3"/>
    <p:sldId id="287" r:id="rId4"/>
    <p:sldId id="286" r:id="rId5"/>
    <p:sldId id="259" r:id="rId6"/>
    <p:sldId id="260" r:id="rId7"/>
    <p:sldId id="284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12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6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2017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ccountingintheheadlines.com/2017/05/25/what-could-a-logitech-staff-accountant-have-done-if-heshe-knew-that-the-cfo-and-controller-failed-to-write-down-the-discontinued-revue-parts-inventor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could a Logitech staff accountant have done if he/she knew that the CFO and</a:t>
            </a:r>
            <a:b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controller failed to write down the discontinued Revue parts inventory?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(May 25,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05571"/>
            <a:ext cx="8286782" cy="64144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200" dirty="0"/>
              <a:t>Logitech Revue</a:t>
            </a:r>
          </a:p>
        </p:txBody>
      </p:sp>
      <p:pic>
        <p:nvPicPr>
          <p:cNvPr id="8" name="Picture 7" descr="A close up of a computer screen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6" y="1452585"/>
            <a:ext cx="6274707" cy="3764824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486400" y="1232317"/>
            <a:ext cx="3312454" cy="4367294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dirty="0"/>
              <a:t>Revue produced and sold in 2010 – 2011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dirty="0"/>
              <a:t>Revue was discontinued in 2011 due to low sales (high price, blocked content, software bugs)</a:t>
            </a:r>
          </a:p>
        </p:txBody>
      </p:sp>
    </p:spTree>
    <p:extLst>
      <p:ext uri="{BB962C8B-B14F-4D97-AF65-F5344CB8AC3E}">
        <p14:creationId xmlns:p14="http://schemas.microsoft.com/office/powerpoint/2010/main" val="3953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09" y="405571"/>
            <a:ext cx="8286782" cy="64144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200" dirty="0"/>
              <a:t>Logitech Revue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8503" y="1232317"/>
            <a:ext cx="8160351" cy="52000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3200" dirty="0"/>
              <a:t>Logitech had millions invested in Revue component inventory that was worth little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3200" dirty="0"/>
              <a:t>Logitech CFO and controller conspired to only write down a small portion of the component inventory, misrepresenting that the components would be used to manufacture other products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3200" dirty="0"/>
              <a:t>Logitech was fined $7.5 million by the SEC for this inventory accounting fraud and two other issues</a:t>
            </a:r>
          </a:p>
        </p:txBody>
      </p:sp>
    </p:spTree>
    <p:extLst>
      <p:ext uri="{BB962C8B-B14F-4D97-AF65-F5344CB8AC3E}">
        <p14:creationId xmlns:p14="http://schemas.microsoft.com/office/powerpoint/2010/main" val="215973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all discussion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There is no indication that Logitech staff accountants knew of the improper inventory accounting during 2010 – 2011. However, assume that one Logitech staff accountant did indeed know of the issue and answer the following questions.</a:t>
            </a:r>
          </a:p>
        </p:txBody>
      </p:sp>
    </p:spTree>
    <p:extLst>
      <p:ext uri="{BB962C8B-B14F-4D97-AF65-F5344CB8AC3E}">
        <p14:creationId xmlns:p14="http://schemas.microsoft.com/office/powerpoint/2010/main" val="3386342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600" dirty="0"/>
              <a:t>What steps should the staff accountant have taken once aware of the inventory issue?</a:t>
            </a: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Why might the staff accountant have remained silent even if aware of the inventory issue? 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might have happened to the staff accountant if the SEC had discovered that the staff accountant knew of the inventory issue at the time but remained silent?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568506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9" y="1627632"/>
            <a:ext cx="8372215" cy="4974336"/>
          </a:xfrm>
        </p:spPr>
        <p:txBody>
          <a:bodyPr>
            <a:noAutofit/>
          </a:bodyPr>
          <a:lstStyle/>
          <a:p>
            <a:pPr marL="320040" lvl="0" indent="-320040">
              <a:spcBef>
                <a:spcPts val="1200"/>
              </a:spcBef>
              <a:buFont typeface="+mj-lt"/>
              <a:buAutoNum type="arabicPeriod"/>
            </a:pPr>
            <a:r>
              <a:rPr lang="en-US" sz="3200" dirty="0"/>
              <a:t> What steps should the staff accountant have taken once aware of the inventory issue?</a:t>
            </a:r>
          </a:p>
          <a:p>
            <a:pPr marL="320040" lvl="0" indent="-320040">
              <a:spcBef>
                <a:spcPts val="1200"/>
              </a:spcBef>
              <a:buFont typeface="+mj-lt"/>
              <a:buAutoNum type="arabicPeriod"/>
            </a:pPr>
            <a:r>
              <a:rPr lang="en-US" sz="3200" dirty="0"/>
              <a:t> Why might the staff accountant have remained silent even if aware of the inventory issue? </a:t>
            </a:r>
          </a:p>
          <a:p>
            <a:pPr marL="320040" lvl="0" indent="-320040">
              <a:spcBef>
                <a:spcPts val="1200"/>
              </a:spcBef>
              <a:buFont typeface="+mj-lt"/>
              <a:buAutoNum type="arabicPeriod"/>
            </a:pPr>
            <a:r>
              <a:rPr lang="en-US" sz="3200" dirty="0"/>
              <a:t> What might have happened to the staff accountant if the SEC had discovered that the staff accountant knew of the inventory issue at the time but remained silent?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30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3677</TotalTime>
  <Words>316</Words>
  <Application>Microsoft Office PowerPoint</Application>
  <PresentationFormat>On-screen Show (4:3)</PresentationFormat>
  <Paragraphs>23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could a Logitech staff accountant have done if he/she knew that the CFO and controller failed to write down the discontinued Revue parts inventory?</vt:lpstr>
      <vt:lpstr>Logitech Revue</vt:lpstr>
      <vt:lpstr>Logitech Revue</vt:lpstr>
      <vt:lpstr>For all discussion questions: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193</cp:revision>
  <cp:lastPrinted>2015-01-07T02:07:23Z</cp:lastPrinted>
  <dcterms:created xsi:type="dcterms:W3CDTF">2014-03-26T16:56:49Z</dcterms:created>
  <dcterms:modified xsi:type="dcterms:W3CDTF">2017-05-24T19:37:15Z</dcterms:modified>
</cp:coreProperties>
</file>