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85" r:id="rId3"/>
    <p:sldId id="259" r:id="rId4"/>
    <p:sldId id="260" r:id="rId5"/>
    <p:sldId id="286" r:id="rId6"/>
    <p:sldId id="287" r:id="rId7"/>
    <p:sldId id="288" r:id="rId8"/>
    <p:sldId id="289" r:id="rId9"/>
    <p:sldId id="258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12" autoAdjust="0"/>
    <p:restoredTop sz="94660"/>
  </p:normalViewPr>
  <p:slideViewPr>
    <p:cSldViewPr snapToGrid="0">
      <p:cViewPr varScale="1">
        <p:scale>
          <a:sx n="53" d="100"/>
          <a:sy n="53" d="100"/>
        </p:scale>
        <p:origin x="84" y="5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2017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B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How does Apple’s issuance of bonds and buyback of its own stock impact its accounting equation?</a:t>
            </a:r>
            <a:endParaRPr lang="en-US" sz="3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(May 16, 2017)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09" y="457261"/>
            <a:ext cx="8286782" cy="96920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/>
              <a:t>Apple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47371" y="1755647"/>
            <a:ext cx="4563541" cy="449884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/>
              <a:t>May 2017: Apple indicated it would be issuing another $7 billion in bonds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/>
              <a:t>Already issued $10 billion in February 2017 in the US and $1 billion in Taiwan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/>
              <a:t>Will buy back some of its own stock with the bond proceeds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/>
              <a:t>Also indicated there will be a 10.5% dividend increase for shareholders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192" y="2339797"/>
            <a:ext cx="3815403" cy="28573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4908903" y="5364513"/>
            <a:ext cx="4097992" cy="2182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Copyright: &lt;a </a:t>
            </a:r>
            <a:r>
              <a:rPr lang="en-US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='https://www.123rf.com/profile_instinia'&gt;instinia / 123RF Stock Photo&lt;/a&gt;</a:t>
            </a:r>
          </a:p>
        </p:txBody>
      </p:sp>
    </p:spTree>
    <p:extLst>
      <p:ext uri="{BB962C8B-B14F-4D97-AF65-F5344CB8AC3E}">
        <p14:creationId xmlns:p14="http://schemas.microsoft.com/office/powerpoint/2010/main" val="39530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155" y="1481329"/>
            <a:ext cx="8388570" cy="490118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800" dirty="0"/>
              <a:t>What journal entry would Apple make when it issues $7 billion in bonds (ignore underwriting fees)? </a:t>
            </a: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How are assets, liabilities, and equity impacted by the bond issuance?</a:t>
            </a:r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On what financial statement is the balance of bonds payable shown? Where is it shown on that financial statement?</a:t>
            </a:r>
          </a:p>
        </p:txBody>
      </p:sp>
    </p:spTree>
    <p:extLst>
      <p:ext uri="{BB962C8B-B14F-4D97-AF65-F5344CB8AC3E}">
        <p14:creationId xmlns:p14="http://schemas.microsoft.com/office/powerpoint/2010/main" val="1123291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What journal entry would Apple make when it purchases its own stock? </a:t>
            </a:r>
          </a:p>
        </p:txBody>
      </p:sp>
    </p:spTree>
    <p:extLst>
      <p:ext uri="{BB962C8B-B14F-4D97-AF65-F5344CB8AC3E}">
        <p14:creationId xmlns:p14="http://schemas.microsoft.com/office/powerpoint/2010/main" val="3241785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How are assets, liabilities, and equity impacted by the stock buyback?</a:t>
            </a:r>
          </a:p>
        </p:txBody>
      </p:sp>
    </p:spTree>
    <p:extLst>
      <p:ext uri="{BB962C8B-B14F-4D97-AF65-F5344CB8AC3E}">
        <p14:creationId xmlns:p14="http://schemas.microsoft.com/office/powerpoint/2010/main" val="3961158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On what financial statement is the balance of treasury stock shown? How is treasury stock shown on that financial statement?</a:t>
            </a:r>
          </a:p>
        </p:txBody>
      </p:sp>
    </p:spTree>
    <p:extLst>
      <p:ext uri="{BB962C8B-B14F-4D97-AF65-F5344CB8AC3E}">
        <p14:creationId xmlns:p14="http://schemas.microsoft.com/office/powerpoint/2010/main" val="492854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548652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754" y="1533755"/>
            <a:ext cx="8625901" cy="4823973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400" dirty="0"/>
              <a:t>What journal entry would Apple make when it issues $7 billion in bonds (ignore underwriting fees)? </a:t>
            </a:r>
          </a:p>
          <a:p>
            <a:pPr marL="457200" lvl="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400" dirty="0"/>
              <a:t>How are assets, liabilities, and equity impacted by the bond issuance?</a:t>
            </a:r>
          </a:p>
          <a:p>
            <a:pPr marL="457200" lvl="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400" dirty="0"/>
              <a:t>On what financial statement is the balance of bonds payable shown? Where is it shown on that financial statement?</a:t>
            </a:r>
          </a:p>
          <a:p>
            <a:pPr marL="457200" lvl="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400" dirty="0"/>
              <a:t>What journal entry would Apple make when it purchases its own stock? </a:t>
            </a:r>
          </a:p>
          <a:p>
            <a:pPr marL="457200" lvl="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400" dirty="0"/>
              <a:t>How are assets, liabilities, and equity impacted by the stock buyback?</a:t>
            </a:r>
          </a:p>
          <a:p>
            <a:pPr marL="457200" lvl="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400" dirty="0"/>
              <a:t>On what financial statement is the balance of treasury stock shown? How is treasury stock shown on that financial statement?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3700</TotalTime>
  <Words>355</Words>
  <Application>Microsoft Office PowerPoint</Application>
  <PresentationFormat>On-screen Show (4:3)</PresentationFormat>
  <Paragraphs>29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How does Apple’s issuance of bonds and buyback of its own stock impact its accounting equation?</vt:lpstr>
      <vt:lpstr>Apple</vt:lpstr>
      <vt:lpstr>Question 1</vt:lpstr>
      <vt:lpstr>Question 2</vt:lpstr>
      <vt:lpstr>Question 3</vt:lpstr>
      <vt:lpstr>Question 4</vt:lpstr>
      <vt:lpstr>Question 5</vt:lpstr>
      <vt:lpstr>Question 6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Kushner, Jordan</cp:lastModifiedBy>
  <cp:revision>197</cp:revision>
  <cp:lastPrinted>2015-01-07T02:07:23Z</cp:lastPrinted>
  <dcterms:created xsi:type="dcterms:W3CDTF">2014-03-26T16:56:49Z</dcterms:created>
  <dcterms:modified xsi:type="dcterms:W3CDTF">2017-05-10T14:35:05Z</dcterms:modified>
</cp:coreProperties>
</file>