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5" r:id="rId3"/>
    <p:sldId id="290" r:id="rId4"/>
    <p:sldId id="259" r:id="rId5"/>
    <p:sldId id="260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A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internal controls might have stopped a Cargill accountant from embezzling $3.1 million?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(April 25,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384109"/>
            <a:ext cx="8286782" cy="744488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Cargill, Inc.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76241" y="1194728"/>
            <a:ext cx="8591519" cy="283248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Largest privately help corporation in the US</a:t>
            </a:r>
          </a:p>
          <a:p>
            <a:r>
              <a:rPr lang="en-US" sz="2400" dirty="0"/>
              <a:t>In addition to agricultural business, involved in energy, food ingredients, financial services, &amp; broad array of other ventures</a:t>
            </a:r>
          </a:p>
          <a:p>
            <a:r>
              <a:rPr lang="en-US" sz="2400" dirty="0"/>
              <a:t>Diane Backis – accountant in Albany, NY office for over 10 years</a:t>
            </a:r>
          </a:p>
          <a:p>
            <a:r>
              <a:rPr lang="en-US" sz="2400" dirty="0"/>
              <a:t>Backis created customer contracts, generated &amp; mailed invoices, &amp; received/processed payments</a:t>
            </a:r>
          </a:p>
          <a:p>
            <a:r>
              <a:rPr lang="en-US" sz="2400" dirty="0"/>
              <a:t>Estimated Cargill incurred financial losses of more than $25 million due to Backis’ scheme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3" b="7601"/>
          <a:stretch/>
        </p:blipFill>
        <p:spPr>
          <a:xfrm>
            <a:off x="2431061" y="4143769"/>
            <a:ext cx="4389120" cy="2321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315054" y="6441107"/>
            <a:ext cx="2513893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http://www.timesunion.com </a:t>
            </a:r>
          </a:p>
        </p:txBody>
      </p:sp>
    </p:spTree>
    <p:extLst>
      <p:ext uri="{BB962C8B-B14F-4D97-AF65-F5344CB8AC3E}">
        <p14:creationId xmlns:p14="http://schemas.microsoft.com/office/powerpoint/2010/main" val="3953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347533"/>
            <a:ext cx="8286782" cy="744488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Cargill, Inc.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6472" y="1232213"/>
            <a:ext cx="8764208" cy="2976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Backis admitted to stealing $3.1 million from Cargill by doing the following:</a:t>
            </a:r>
          </a:p>
          <a:p>
            <a:pPr marL="228600" lvl="1"/>
            <a:r>
              <a:rPr lang="en-US" sz="2200" dirty="0"/>
              <a:t>Intercepted payments &amp; deposited them into her personal account</a:t>
            </a:r>
          </a:p>
          <a:p>
            <a:pPr marL="228600" lvl="1"/>
            <a:r>
              <a:rPr lang="en-US" sz="2200" dirty="0"/>
              <a:t>Created fraudulent invoices each week and mailed to customers</a:t>
            </a:r>
          </a:p>
          <a:p>
            <a:pPr marL="228600" lvl="1"/>
            <a:r>
              <a:rPr lang="en-US" sz="2200" dirty="0"/>
              <a:t>Charged customers prices below Cargill’s costs, but falsely recorded them at the higher price</a:t>
            </a:r>
          </a:p>
          <a:p>
            <a:pPr marL="228600" lvl="1"/>
            <a:r>
              <a:rPr lang="en-US" sz="2200" dirty="0"/>
              <a:t>Instructed customers to send payment directly to Albany instead of to Cargill’s lock box</a:t>
            </a:r>
          </a:p>
          <a:p>
            <a:pPr marL="228600" lvl="1"/>
            <a:r>
              <a:rPr lang="en-US" sz="2200" dirty="0"/>
              <a:t>Misapplied customer payments to the wrong account to cover her fraud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3" b="7601"/>
          <a:stretch/>
        </p:blipFill>
        <p:spPr>
          <a:xfrm>
            <a:off x="2431061" y="4143769"/>
            <a:ext cx="4389120" cy="2321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315054" y="6441107"/>
            <a:ext cx="2513893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http://www.timesunion.com </a:t>
            </a:r>
          </a:p>
        </p:txBody>
      </p:sp>
    </p:spTree>
    <p:extLst>
      <p:ext uri="{BB962C8B-B14F-4D97-AF65-F5344CB8AC3E}">
        <p14:creationId xmlns:p14="http://schemas.microsoft.com/office/powerpoint/2010/main" val="658276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What procedures allowed the Cargill accountant to embezzle the funds?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changes to accounting procedures do you think Cargill could make to prevent future embezzlement of this nature?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548652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9" y="1645920"/>
            <a:ext cx="8372215" cy="4956048"/>
          </a:xfrm>
        </p:spPr>
        <p:txBody>
          <a:bodyPr>
            <a:noAutofit/>
          </a:bodyPr>
          <a:lstStyle/>
          <a:p>
            <a:pPr marL="320040" lvl="0" indent="-320040">
              <a:buFont typeface="+mj-lt"/>
              <a:buAutoNum type="arabicPeriod"/>
            </a:pPr>
            <a:r>
              <a:rPr lang="en-US" sz="3600" dirty="0"/>
              <a:t>What procedures allowed the Cargill accountant to embezzle the funds?</a:t>
            </a:r>
          </a:p>
          <a:p>
            <a:pPr marL="320040" lvl="0" indent="-320040">
              <a:buFont typeface="+mj-lt"/>
              <a:buAutoNum type="arabicPeriod"/>
            </a:pPr>
            <a:r>
              <a:rPr lang="en-US" sz="3600" dirty="0"/>
              <a:t>What changes to accounting procedures do you think Cargill could make to prevent future embezzlement of this nature?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3665</TotalTime>
  <Words>287</Words>
  <Application>Microsoft Office PowerPoint</Application>
  <PresentationFormat>On-screen Show (4:3)</PresentationFormat>
  <Paragraphs>26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internal controls might have stopped a Cargill accountant from embezzling $3.1 million?</vt:lpstr>
      <vt:lpstr>Cargill, Inc.</vt:lpstr>
      <vt:lpstr>Cargill, Inc.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Kushner, Jordan</cp:lastModifiedBy>
  <cp:revision>191</cp:revision>
  <cp:lastPrinted>2015-01-07T02:07:23Z</cp:lastPrinted>
  <dcterms:created xsi:type="dcterms:W3CDTF">2014-03-26T16:56:49Z</dcterms:created>
  <dcterms:modified xsi:type="dcterms:W3CDTF">2017-04-03T21:04:57Z</dcterms:modified>
</cp:coreProperties>
</file>