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83" r:id="rId3"/>
    <p:sldId id="259" r:id="rId4"/>
    <p:sldId id="260" r:id="rId5"/>
    <p:sldId id="284" r:id="rId6"/>
    <p:sldId id="285" r:id="rId7"/>
    <p:sldId id="286" r:id="rId8"/>
    <p:sldId id="287" r:id="rId9"/>
    <p:sldId id="258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2017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z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5488" y="1731194"/>
            <a:ext cx="8467344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will </a:t>
            </a:r>
            <a:r>
              <a:rPr lang="en-US" b="1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Dr</a:t>
            </a: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Pepper Snapple’s dividend impact its financial statements?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(March 21,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09" y="405571"/>
            <a:ext cx="8286782" cy="975884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5400" dirty="0" err="1"/>
              <a:t>Dr</a:t>
            </a:r>
            <a:r>
              <a:rPr lang="en-US" sz="5400" dirty="0"/>
              <a:t> Pepper Snapple Group, Inc.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3146" y="1938528"/>
            <a:ext cx="4275429" cy="384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November 6, 2016, </a:t>
            </a:r>
            <a:r>
              <a:rPr lang="en-US" sz="2600" dirty="0" err="1"/>
              <a:t>Dr</a:t>
            </a:r>
            <a:r>
              <a:rPr lang="en-US" sz="2600" dirty="0"/>
              <a:t> Pepper Snapple Group, Inc. announced:</a:t>
            </a:r>
          </a:p>
          <a:p>
            <a:pPr marL="457200" lvl="1"/>
            <a:r>
              <a:rPr lang="en-US" sz="2600" dirty="0"/>
              <a:t>Dividend of $0.53 per share of common stock</a:t>
            </a:r>
          </a:p>
          <a:p>
            <a:pPr marL="457200" lvl="1"/>
            <a:r>
              <a:rPr lang="en-US" sz="2600" dirty="0"/>
              <a:t>Payable in U.S. dollars on January 5, 2017</a:t>
            </a:r>
          </a:p>
          <a:p>
            <a:pPr marL="457200" lvl="1"/>
            <a:r>
              <a:rPr lang="en-US" sz="2600" dirty="0"/>
              <a:t>To shareholders of record on December 13, 2016</a:t>
            </a:r>
            <a:endParaRPr lang="en-US" sz="2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624" y="1666428"/>
            <a:ext cx="3749040" cy="4422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5423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800" dirty="0"/>
              <a:t>What is the declaration date? How will assets, liabilities, and equity be impacted, if at all, on this date?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800" dirty="0"/>
              <a:t>What is the date of record? How will assets, liabilities, and equity be impacted, if at all, on this date?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800" dirty="0"/>
              <a:t>What is the date of payment? How will assets, liabilities, and equity be impacted, if at all, on this date?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4220241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800" dirty="0"/>
              <a:t>How will the income statement be impacted, if at all, by the dividend declaration? Explain.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1865213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800" dirty="0"/>
              <a:t>How will the statement of retained earnings be impacted by the dividend declaration? Explain.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347769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800" dirty="0"/>
              <a:t>How and when will the statement of cash flows be impacted by this dividend? Explain.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4242486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75898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041" y="1280159"/>
            <a:ext cx="8351912" cy="5102353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600" dirty="0"/>
              <a:t>What is the declaration date? How will assets, liabilities, and equity be impacted, if at all, on this date?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/>
              <a:t>What is the date of record? How will assets, liabilities, and equity be impacted, if at all, on this date?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/>
              <a:t>What is the date of payment? How will assets, liabilities, and equity be impacted, if at all, on this date?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/>
              <a:t>How will the income statement be impacted, if at all, by the dividend declaration? Explain.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/>
              <a:t>How will the statement of retained earnings be impacted by the dividend declaration? Explain.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/>
              <a:t>How and when will the statement of cash flows be impacted by this dividend? Explain.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endParaRPr lang="en-US" sz="30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3615</TotalTime>
  <Words>369</Words>
  <Application>Microsoft Office PowerPoint</Application>
  <PresentationFormat>On-screen Show (4:3)</PresentationFormat>
  <Paragraphs>28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will Dr Pepper Snapple’s dividend impact its financial statements?</vt:lpstr>
      <vt:lpstr>Dr Pepper Snapple Group, Inc.</vt:lpstr>
      <vt:lpstr>Question 1</vt:lpstr>
      <vt:lpstr>Question 2</vt:lpstr>
      <vt:lpstr>Question 3</vt:lpstr>
      <vt:lpstr>Question 4</vt:lpstr>
      <vt:lpstr>Question 5</vt:lpstr>
      <vt:lpstr>Question 6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184</cp:revision>
  <cp:lastPrinted>2015-01-07T02:07:23Z</cp:lastPrinted>
  <dcterms:created xsi:type="dcterms:W3CDTF">2014-03-26T16:56:49Z</dcterms:created>
  <dcterms:modified xsi:type="dcterms:W3CDTF">2017-02-23T03:22:26Z</dcterms:modified>
</cp:coreProperties>
</file>