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83" r:id="rId3"/>
    <p:sldId id="259" r:id="rId4"/>
    <p:sldId id="260" r:id="rId5"/>
    <p:sldId id="284" r:id="rId6"/>
    <p:sldId id="285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12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60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2/11/2017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2017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z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3747042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will Snapchat’s upcoming IPO impact its assets, liabilities, and equity?</a:t>
            </a:r>
            <a:endParaRPr lang="en-US" sz="4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(February 21,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09" y="350707"/>
            <a:ext cx="4161679" cy="97588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/>
              <a:t>Snapchat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37169" y="1363168"/>
            <a:ext cx="4874475" cy="48913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500" dirty="0"/>
              <a:t>In 2017, Snap, Inc. filed paperwork with the SEC indicating it was going to issue stock soon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500" dirty="0"/>
              <a:t>Expected to be the most expensive tech IPO in history – up to $25 billion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500" dirty="0"/>
              <a:t>Plans to issue class A stock – no voting rights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500" dirty="0"/>
              <a:t>Private investors own class B shares – 1 vote per share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500" dirty="0"/>
              <a:t>Founders own class C shares – 10 votes per share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001" y="558275"/>
            <a:ext cx="3291840" cy="5855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5423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800" dirty="0"/>
              <a:t>When Snap issues these common stock class A shares, what impact will that stock issuance have on Snap’s assets, liabilities, and equity?</a:t>
            </a: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Will this IPO have any direct impact on Snap’s income statement? Explain.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is the risk to common shareholders from having no voting rights?</a:t>
            </a:r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impact do you think the lack of voting rights will have on the initial offering price?</a:t>
            </a:r>
          </a:p>
        </p:txBody>
      </p:sp>
    </p:spTree>
    <p:extLst>
      <p:ext uri="{BB962C8B-B14F-4D97-AF65-F5344CB8AC3E}">
        <p14:creationId xmlns:p14="http://schemas.microsoft.com/office/powerpoint/2010/main" val="3803596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75898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752" y="1176570"/>
            <a:ext cx="8455937" cy="5309530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When Snap issues these common stock class A shares, what impact will that stock issuance have on Snap’s assets, liabilities, and equity?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Will this IPO have any direct impact on Snap’s income statement? Explain.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What is the risk to common shareholders from having no voting rights?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What impact do you think the lack of voting rights will have on the initial offering price?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endParaRPr lang="en-US" sz="3000" dirty="0"/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3654</TotalTime>
  <Words>269</Words>
  <Application>Microsoft Office PowerPoint</Application>
  <PresentationFormat>On-screen Show (4:3)</PresentationFormat>
  <Paragraphs>23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will Snapchat’s upcoming IPO impact its assets, liabilities, and equity?</vt:lpstr>
      <vt:lpstr>Snapchat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193</cp:revision>
  <cp:lastPrinted>2015-01-07T02:07:23Z</cp:lastPrinted>
  <dcterms:created xsi:type="dcterms:W3CDTF">2014-03-26T16:56:49Z</dcterms:created>
  <dcterms:modified xsi:type="dcterms:W3CDTF">2017-02-11T19:18:24Z</dcterms:modified>
</cp:coreProperties>
</file>