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83" r:id="rId3"/>
    <p:sldId id="259" r:id="rId4"/>
    <p:sldId id="260" r:id="rId5"/>
    <p:sldId id="258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12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60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2/11/2017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2017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z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8912" y="1731194"/>
            <a:ext cx="8119872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How might Target use data analytics to help make decisions?</a:t>
            </a:r>
            <a:endParaRPr lang="en-US" sz="4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(February 28, 2017)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09" y="350707"/>
            <a:ext cx="8315232" cy="97588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/>
              <a:t>Target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36212" y="1536192"/>
            <a:ext cx="4512075" cy="484632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500" dirty="0"/>
              <a:t>During a February visit to Target in NE Ohio, snow shovels can be seen on display next to swimming suits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500" dirty="0"/>
              <a:t>Fashion Institute of Technology in NYC recently began offering a course: “Predictive Analytics for Planning and Forecasting: Case Studies on Weatherization”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500" dirty="0"/>
              <a:t>Course involves how companies can use big data about weather to help make stocking decisions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860" y="1915042"/>
            <a:ext cx="3931920" cy="38063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5423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55" y="1481329"/>
            <a:ext cx="8388570" cy="490118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800" dirty="0"/>
              <a:t>Think about Target or another discount store retailer. How might it make use of big data related to weather? Explain.</a:t>
            </a: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What other types of big data might be useful to Target or other discount store retailers? Explain.</a:t>
            </a: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5" y="477066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5" y="1591056"/>
            <a:ext cx="7886700" cy="4895044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3600" dirty="0"/>
              <a:t>Think about Target or another discount store retailer. How might it make use of big data related to weather? Explain.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600" dirty="0"/>
              <a:t>What other types of big data might be useful to Target or other discount store retailers? Explain.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endParaRPr lang="en-US" sz="3000" dirty="0"/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3681</TotalTime>
  <Words>198</Words>
  <Application>Microsoft Office PowerPoint</Application>
  <PresentationFormat>On-screen Show (4:3)</PresentationFormat>
  <Paragraphs>15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How might Target use data analytics to help make decisions?</vt:lpstr>
      <vt:lpstr>Target</vt:lpstr>
      <vt:lpstr>Question 1</vt:lpstr>
      <vt:lpstr>Question 2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196</cp:revision>
  <cp:lastPrinted>2015-01-07T02:07:23Z</cp:lastPrinted>
  <dcterms:created xsi:type="dcterms:W3CDTF">2014-03-26T16:56:49Z</dcterms:created>
  <dcterms:modified xsi:type="dcterms:W3CDTF">2017-02-11T19:20:22Z</dcterms:modified>
</cp:coreProperties>
</file>