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3" r:id="rId3"/>
    <p:sldId id="282" r:id="rId4"/>
    <p:sldId id="284" r:id="rId5"/>
    <p:sldId id="259" r:id="rId6"/>
    <p:sldId id="260" r:id="rId7"/>
    <p:sldId id="281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x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many Classic Moana™ dolls must Disney sell to cover its costs of developing the sustainable packaging for the doll?</a:t>
            </a:r>
            <a:endParaRPr lang="en-US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(December 1,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59" r="1955" b="16204"/>
          <a:stretch/>
        </p:blipFill>
        <p:spPr>
          <a:xfrm rot="5400000">
            <a:off x="-1820097" y="1820097"/>
            <a:ext cx="6858000" cy="3217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9264" y="214414"/>
            <a:ext cx="4943278" cy="97588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/>
              <a:t>Moana™ doll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10744" y="1504030"/>
            <a:ext cx="5241798" cy="4700016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Walt Disney’s new movie, Moana ™, opened in November 2016</a:t>
            </a:r>
          </a:p>
          <a:p>
            <a:r>
              <a:rPr lang="en-US" sz="2600" dirty="0"/>
              <a:t>Released a doll modeled after the heroine of the movie</a:t>
            </a:r>
          </a:p>
          <a:p>
            <a:r>
              <a:rPr lang="en-US" sz="2600" dirty="0"/>
              <a:t>Smart Packaging Initiative</a:t>
            </a:r>
          </a:p>
          <a:p>
            <a:pPr lvl="1"/>
            <a:r>
              <a:rPr lang="en-US" dirty="0"/>
              <a:t>Design for recyclability</a:t>
            </a:r>
          </a:p>
          <a:p>
            <a:pPr lvl="1"/>
            <a:r>
              <a:rPr lang="en-US" dirty="0"/>
              <a:t>Responsible sourcing</a:t>
            </a:r>
          </a:p>
          <a:p>
            <a:pPr lvl="1"/>
            <a:r>
              <a:rPr lang="en-US" dirty="0"/>
              <a:t>Material optimization</a:t>
            </a:r>
          </a:p>
          <a:p>
            <a:r>
              <a:rPr lang="en-US" sz="2600" dirty="0"/>
              <a:t>Doll packaging 70% recyclable </a:t>
            </a:r>
          </a:p>
          <a:p>
            <a:r>
              <a:rPr lang="en-US" sz="2600" dirty="0"/>
              <a:t>Development costs likely include: engineering, special materials, and  marketing</a:t>
            </a:r>
          </a:p>
        </p:txBody>
      </p:sp>
    </p:spTree>
    <p:extLst>
      <p:ext uri="{BB962C8B-B14F-4D97-AF65-F5344CB8AC3E}">
        <p14:creationId xmlns:p14="http://schemas.microsoft.com/office/powerpoint/2010/main" val="126542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0" r="2" b="2"/>
          <a:stretch/>
        </p:blipFill>
        <p:spPr>
          <a:xfrm rot="5400000">
            <a:off x="-418784" y="418784"/>
            <a:ext cx="6855189" cy="601762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35623" y="640082"/>
            <a:ext cx="2528317" cy="33524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Packaging</a:t>
            </a:r>
          </a:p>
        </p:txBody>
      </p:sp>
    </p:spTree>
    <p:extLst>
      <p:ext uri="{BB962C8B-B14F-4D97-AF65-F5344CB8AC3E}">
        <p14:creationId xmlns:p14="http://schemas.microsoft.com/office/powerpoint/2010/main" val="2594549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166" y="1452007"/>
            <a:ext cx="3126728" cy="2907158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dirty="0"/>
              <a:t>Packaging can be made into a boat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7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Would Disney include the costs of developing its SPI tool in calculating the break even volume for its Moana™ doll packaging? Why or why not?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/>
              <a:t>Assume that Disney invested $2 million in developing the sustainable packaging for the Moana™ doll and that it has a contribution margin ratio of 40% on its toy line in general.  What would be the break even volume of Moana™ dolls for the sustainable packaging development costs? Assume these sustainable design costs are the only fixed costs incurred in the manufacture of the Moana™ dolls.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Do you think Disney is motivated by profits only when developing its sustainable packaging?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261871"/>
            <a:ext cx="8540496" cy="5102353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Would Disney include the costs of developing its SPI tool in calculating the break even volume for its Moana™ doll packaging? Why or why not?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Assume that Disney invested $2 million in developing the sustainable packaging for the Moana™ doll and that it has a contribution margin ratio of 40% on its toy line in general.  What would be the break even volume of Moana™ dolls for the sustainable packaging development costs? Assume these sustainable design costs are the only fixed costs incurred in the manufacture of the Moana™ dolls.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600" dirty="0"/>
              <a:t>Do you think Disney is motivated by profits only when developing its sustainable packaging? Why or why not?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3560</TotalTime>
  <Words>365</Words>
  <Application>Microsoft Office PowerPoint</Application>
  <PresentationFormat>On-screen Show (4:3)</PresentationFormat>
  <Paragraphs>25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many Classic Moana™ dolls must Disney sell to cover its costs of developing the sustainable packaging for the doll?</vt:lpstr>
      <vt:lpstr>Moana™ doll</vt:lpstr>
      <vt:lpstr>Packaging</vt:lpstr>
      <vt:lpstr>Packaging can be made into a boat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174</cp:revision>
  <cp:lastPrinted>2015-01-07T02:07:23Z</cp:lastPrinted>
  <dcterms:created xsi:type="dcterms:W3CDTF">2014-03-26T16:56:49Z</dcterms:created>
  <dcterms:modified xsi:type="dcterms:W3CDTF">2016-11-05T15:11:57Z</dcterms:modified>
</cp:coreProperties>
</file>