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6" r:id="rId3"/>
    <p:sldId id="259" r:id="rId4"/>
    <p:sldId id="260" r:id="rId5"/>
    <p:sldId id="281" r:id="rId6"/>
    <p:sldId id="282" r:id="rId7"/>
    <p:sldId id="283" r:id="rId8"/>
    <p:sldId id="284" r:id="rId9"/>
    <p:sldId id="258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2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0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11/9/2016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>
                <a:latin typeface="+mj-lt"/>
                <a:cs typeface="Avenir Next Condensed Regular"/>
              </a:rPr>
            </a:br>
            <a:r>
              <a:rPr lang="en-US" sz="1200" i="1" dirty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x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83" y="1731194"/>
            <a:ext cx="8666049" cy="4001520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impact on Abercrombie &amp; Fitch’s financial statements from the write-down of its logo-adorned merchandise inventory?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(November 8, 2016)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258" y="310563"/>
            <a:ext cx="8700422" cy="1097280"/>
          </a:xfrm>
        </p:spPr>
        <p:txBody>
          <a:bodyPr>
            <a:noAutofit/>
          </a:bodyPr>
          <a:lstStyle/>
          <a:p>
            <a:pPr algn="ctr"/>
            <a:r>
              <a:rPr lang="en-US" sz="4200" dirty="0"/>
              <a:t>Abercrombie &amp; Fitch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536192"/>
            <a:ext cx="4407408" cy="47914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Turnaround strategy due to falling sales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New, subtler logo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Using LCM, wrote down $20.6 million of inventory, including logo-adorned merchandise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Reported income of $35.6 million after the write-down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Excluded write-down from non-GAAP income measures presented to investors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0" y="1888117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7905"/>
            <a:ext cx="8141863" cy="4901184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/>
              <a:t>What does “write-down” mean? 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journal entry would Abercrombie &amp; Fitch have made to write down its merchandise inventory during the year ended January 30, 2016?</a:t>
            </a:r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impact would the write-down of inventory have had on Abercrombie’s assets? Liabilities? Equity?</a:t>
            </a:r>
          </a:p>
        </p:txBody>
      </p:sp>
    </p:spTree>
    <p:extLst>
      <p:ext uri="{BB962C8B-B14F-4D97-AF65-F5344CB8AC3E}">
        <p14:creationId xmlns:p14="http://schemas.microsoft.com/office/powerpoint/2010/main" val="1535734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impact would the write-down of inventory have had on Abercrombie’s expenses? Gross margin? Net income?</a:t>
            </a:r>
          </a:p>
        </p:txBody>
      </p:sp>
    </p:spTree>
    <p:extLst>
      <p:ext uri="{BB962C8B-B14F-4D97-AF65-F5344CB8AC3E}">
        <p14:creationId xmlns:p14="http://schemas.microsoft.com/office/powerpoint/2010/main" val="196584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What impact, if any, would the write-down of inventory have had on Abercrombie’s current ratio?</a:t>
            </a:r>
          </a:p>
        </p:txBody>
      </p:sp>
    </p:spTree>
    <p:extLst>
      <p:ext uri="{BB962C8B-B14F-4D97-AF65-F5344CB8AC3E}">
        <p14:creationId xmlns:p14="http://schemas.microsoft.com/office/powerpoint/2010/main" val="2554093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8112394" cy="51474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dirty="0"/>
              <a:t>From an investor standpoint, do you think that the effect of the inventory write-down should be considered when evaluating Abercrombie &amp; Fitch? Explain.</a:t>
            </a:r>
          </a:p>
        </p:txBody>
      </p:sp>
    </p:spTree>
    <p:extLst>
      <p:ext uri="{BB962C8B-B14F-4D97-AF65-F5344CB8AC3E}">
        <p14:creationId xmlns:p14="http://schemas.microsoft.com/office/powerpoint/2010/main" val="1686914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275898"/>
            <a:ext cx="7886700" cy="832303"/>
          </a:xfrm>
        </p:spPr>
        <p:txBody>
          <a:bodyPr>
            <a:normAutofit/>
          </a:bodyPr>
          <a:lstStyle/>
          <a:p>
            <a:r>
              <a:rPr lang="en-US" sz="4800" dirty="0"/>
              <a:t>Question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8" y="1261871"/>
            <a:ext cx="8394192" cy="5303521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300" dirty="0"/>
              <a:t>What does “write-down” mean</a:t>
            </a:r>
            <a:r>
              <a:rPr lang="en-US" sz="2300"/>
              <a:t>? </a:t>
            </a:r>
            <a:endParaRPr lang="en-US" sz="2300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300" dirty="0"/>
              <a:t>What journal entry would Abercrombie &amp; Fitch have made to write down its merchandise inventory during the year ended January 30, 2016?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300" dirty="0"/>
              <a:t>What impact would the write-down of inventory have had on Abercrombie’s assets? Liabilities? Equity?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300" dirty="0"/>
              <a:t>What impact would the write-down of inventory have had on Abercrombie’s expenses? Gross margin? Net income?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300" dirty="0"/>
              <a:t>What impact, if any, would the write-down of inventory have had on Abercrombie’s current ratio?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300" dirty="0"/>
              <a:t>From an investor standpoint, do you think that the effect of the inventory write-down should be considered when evaluating Abercrombie &amp; Fitch? Explain.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2600" dirty="0"/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ourier"/>
                <a:cs typeface="Courier"/>
              </a:rPr>
              <a:t>For additional news stories to use in the accounting classroom, see the Accounting in the 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http://accountingintheheadlines.com/</a:t>
            </a:r>
            <a:r>
              <a:rPr lang="en-US" sz="2000" dirty="0">
                <a:latin typeface="Courier"/>
                <a:cs typeface="Courier"/>
              </a:rPr>
              <a:t> </a:t>
            </a: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>Questions or comments? </a:t>
            </a:r>
            <a:r>
              <a:rPr lang="en-US" sz="2000" dirty="0">
                <a:latin typeface="Courier"/>
                <a:cs typeface="Courier"/>
              </a:rPr>
              <a:t>Contact Dr. Wendy Tietz at </a:t>
            </a:r>
            <a:r>
              <a:rPr lang="en-US" sz="2000" dirty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>
                <a:latin typeface="Courier"/>
                <a:cs typeface="Courier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3492</TotalTime>
  <Words>333</Words>
  <Application>Microsoft Office PowerPoint</Application>
  <PresentationFormat>On-screen Show (4:3)</PresentationFormat>
  <Paragraphs>29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What is the impact on Abercrombie &amp; Fitch’s financial statements from the write-down of its logo-adorned merchandise inventory?</vt:lpstr>
      <vt:lpstr>Abercrombie &amp; Fitch</vt:lpstr>
      <vt:lpstr>Question 1</vt:lpstr>
      <vt:lpstr>Question 2</vt:lpstr>
      <vt:lpstr>Question 3</vt:lpstr>
      <vt:lpstr>Question 4</vt:lpstr>
      <vt:lpstr>Question 5</vt:lpstr>
      <vt:lpstr>Question 6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Wendy Tietz</cp:lastModifiedBy>
  <cp:revision>162</cp:revision>
  <cp:lastPrinted>2015-01-07T02:07:23Z</cp:lastPrinted>
  <dcterms:created xsi:type="dcterms:W3CDTF">2014-03-26T16:56:49Z</dcterms:created>
  <dcterms:modified xsi:type="dcterms:W3CDTF">2016-11-10T01:15:11Z</dcterms:modified>
</cp:coreProperties>
</file>