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6" r:id="rId3"/>
    <p:sldId id="259" r:id="rId4"/>
    <p:sldId id="260" r:id="rId5"/>
    <p:sldId id="281" r:id="rId6"/>
    <p:sldId id="282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12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306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2016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x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0624" y="1731194"/>
            <a:ext cx="8229600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8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How would Microsoft’s $40 billion stock buyback and cash dividend impact its balance sheet?</a:t>
            </a:r>
            <a:endParaRPr lang="en-US" sz="3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(November 15, 2016)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9258" y="310563"/>
            <a:ext cx="8700422" cy="1097280"/>
          </a:xfrm>
        </p:spPr>
        <p:txBody>
          <a:bodyPr>
            <a:noAutofit/>
          </a:bodyPr>
          <a:lstStyle/>
          <a:p>
            <a:pPr algn="ctr"/>
            <a:r>
              <a:rPr lang="en-US" sz="4200" dirty="0"/>
              <a:t>Microsoft Corporation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63" y="1536192"/>
            <a:ext cx="4756979" cy="477316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Planning to buy back up to $40 billion of its own stock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September 20, 2016, stated it would be increasing cash dividend by 8% and declared the dividend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Shareholders as of November 17, 2016, will receive the dividend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Dividend to be paid on December 8, 2016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992" y="1591056"/>
            <a:ext cx="2926080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6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/>
              <a:t>What is a stock buyback? Why might Microsoft want have a stock buyback?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What is the impact on assets, liabilities, and stockholders’ equity of a stock buyback?</a:t>
            </a:r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On what date would the dividend in the story become a liability for Microsoft?</a:t>
            </a:r>
          </a:p>
        </p:txBody>
      </p:sp>
    </p:spTree>
    <p:extLst>
      <p:ext uri="{BB962C8B-B14F-4D97-AF65-F5344CB8AC3E}">
        <p14:creationId xmlns:p14="http://schemas.microsoft.com/office/powerpoint/2010/main" val="1535734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If an investor would purchase Microsoft stock on December 1, 2016, would that investor be entitled to the dividend that is to be paid on December 8, 2016? Explain.</a:t>
            </a:r>
          </a:p>
        </p:txBody>
      </p:sp>
    </p:spTree>
    <p:extLst>
      <p:ext uri="{BB962C8B-B14F-4D97-AF65-F5344CB8AC3E}">
        <p14:creationId xmlns:p14="http://schemas.microsoft.com/office/powerpoint/2010/main" val="910991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275898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608" y="1261871"/>
            <a:ext cx="8394192" cy="5303521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3000" dirty="0"/>
              <a:t>What is a stock buyback? Why might Microsoft want have a stock buyback?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000" dirty="0"/>
              <a:t>What is the impact on assets, liabilities, and stockholders’ equity of a stock buyback?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000" dirty="0"/>
              <a:t>On what date would the dividend in the story become a liability for Microsoft?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000" dirty="0"/>
              <a:t>If an investor would purchase Microsoft stock on December 1, 2016, would that investor be entitled to the dividend that is to be paid on December 8, 2016? Explain.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lang="en-US" sz="2600" dirty="0"/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3564</TotalTime>
  <Words>278</Words>
  <Application>Microsoft Office PowerPoint</Application>
  <PresentationFormat>On-screen Show (4:3)</PresentationFormat>
  <Paragraphs>22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How would Microsoft’s $40 billion stock buyback and cash dividend impact its balance sheet?</vt:lpstr>
      <vt:lpstr>Microsoft Corporation</vt:lpstr>
      <vt:lpstr>Question 1</vt:lpstr>
      <vt:lpstr>Question 2</vt:lpstr>
      <vt:lpstr>Question 3</vt:lpstr>
      <vt:lpstr>Question 4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164</cp:revision>
  <cp:lastPrinted>2015-01-07T02:07:23Z</cp:lastPrinted>
  <dcterms:created xsi:type="dcterms:W3CDTF">2014-03-26T16:56:49Z</dcterms:created>
  <dcterms:modified xsi:type="dcterms:W3CDTF">2016-10-25T14:51:35Z</dcterms:modified>
</cp:coreProperties>
</file>