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6" r:id="rId3"/>
    <p:sldId id="259" r:id="rId4"/>
    <p:sldId id="260" r:id="rId5"/>
    <p:sldId id="281" r:id="rId6"/>
    <p:sldId id="282" r:id="rId7"/>
    <p:sldId id="283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4" d="100"/>
          <a:sy n="54" d="100"/>
        </p:scale>
        <p:origin x="66" y="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v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did a cash dividend impact Lowe’s financial position?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(November 3,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258" y="402003"/>
            <a:ext cx="8700422" cy="109728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Lowe’s Companies, Inc.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258" y="1508523"/>
            <a:ext cx="4677062" cy="46545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November 2, 2016: Lowe’s paid cash dividend of $0.35 per share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To shareholders of record as of October 19, 2016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Board of Directors declared this on August 19, 2016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As of January 29, 2016: 910 million shares of common stock issued and outstanding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0" y="1801297"/>
            <a:ext cx="3931920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Name each of the dates related to Lowe’s cash dividend: (a) August 19, 2016; (b) October 19, 2016; and (c) November 2, 2016.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On August 19, 2016, how will Lowe’s assets, liabilities, and stockholders’ equity be impacted by the Board of Directors’ action?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On October 19, 2016, how will Lowe’s assets, liabilities, and stockholders’ equity be impacted by the Board of Directors’ action?</a:t>
            </a:r>
          </a:p>
        </p:txBody>
      </p:sp>
    </p:spTree>
    <p:extLst>
      <p:ext uri="{BB962C8B-B14F-4D97-AF65-F5344CB8AC3E}">
        <p14:creationId xmlns:p14="http://schemas.microsoft.com/office/powerpoint/2010/main" val="1535734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On November 2, 2016, how will Lowe’s assets, liabilities, and stockholders’ equity be impacted by the Board of Directors’ action?</a:t>
            </a:r>
          </a:p>
        </p:txBody>
      </p:sp>
    </p:spTree>
    <p:extLst>
      <p:ext uri="{BB962C8B-B14F-4D97-AF65-F5344CB8AC3E}">
        <p14:creationId xmlns:p14="http://schemas.microsoft.com/office/powerpoint/2010/main" val="196584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is the total amount of the cash dividend that Lowe’s will pay related to this announcement?</a:t>
            </a:r>
          </a:p>
        </p:txBody>
      </p:sp>
    </p:spTree>
    <p:extLst>
      <p:ext uri="{BB962C8B-B14F-4D97-AF65-F5344CB8AC3E}">
        <p14:creationId xmlns:p14="http://schemas.microsoft.com/office/powerpoint/2010/main" val="1669466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1261871"/>
            <a:ext cx="8540496" cy="510235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US" sz="2400" dirty="0"/>
              <a:t>1. Name each of the dates related to Lowe’s cash dividend: (a) August 19, 2016; (b) October 19, 2016; and (c) November 2, 2016.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US" sz="2400" dirty="0"/>
              <a:t>2. On August 19, 2016, how will Lowe’s assets, liabilities, and stockholders’ equity be impacted by the Board of Directors’ action?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US" sz="2400" dirty="0"/>
              <a:t>3. On October 19, 2016, how will Lowe’s assets, liabilities, and stockholders’ equity be impacted by the Board of Directors’ action?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US" sz="2400" dirty="0"/>
              <a:t>4. On November 2, 2016, how will Lowe’s assets, liabilities, and stockholders’ equity be impacted by the Board of Directors’ action?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US" sz="2400" dirty="0"/>
              <a:t>5. What is the total amount of the cash dividend that Lowe’s will pay related to this announcement?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26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3471</TotalTime>
  <Words>390</Words>
  <Application>Microsoft Office PowerPoint</Application>
  <PresentationFormat>On-screen Show (4:3)</PresentationFormat>
  <Paragraphs>25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did a cash dividend impact Lowe’s financial position?</vt:lpstr>
      <vt:lpstr>Lowe’s Companies, Inc.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158</cp:revision>
  <cp:lastPrinted>2015-01-07T02:07:23Z</cp:lastPrinted>
  <dcterms:created xsi:type="dcterms:W3CDTF">2014-03-26T16:56:49Z</dcterms:created>
  <dcterms:modified xsi:type="dcterms:W3CDTF">2016-09-09T18:13:44Z</dcterms:modified>
</cp:coreProperties>
</file>