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76" r:id="rId3"/>
    <p:sldId id="259" r:id="rId4"/>
    <p:sldId id="260" r:id="rId5"/>
    <p:sldId id="281" r:id="rId6"/>
    <p:sldId id="282" r:id="rId7"/>
    <p:sldId id="258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12" autoAdjust="0"/>
    <p:restoredTop sz="94660"/>
  </p:normalViewPr>
  <p:slideViewPr>
    <p:cSldViewPr snapToGrid="0">
      <p:cViewPr varScale="1">
        <p:scale>
          <a:sx n="53" d="100"/>
          <a:sy n="53" d="100"/>
        </p:scale>
        <p:origin x="84" y="4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>
                <a:latin typeface="+mj-lt"/>
                <a:cs typeface="Avenir Next Condensed Regular"/>
              </a:rPr>
              <a:t>Copyright © 2016 by Dr. Wendy Tietz. </a:t>
            </a:r>
            <a:br>
              <a:rPr lang="en-US" sz="1200" b="1" i="1" dirty="0">
                <a:latin typeface="+mj-lt"/>
                <a:cs typeface="Avenir Next Condensed Regular"/>
              </a:rPr>
            </a:br>
            <a:r>
              <a:rPr lang="en-US" sz="1200" i="1" dirty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p.me/p3NlXE-x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4216" y="1731194"/>
            <a:ext cx="8411182" cy="4001520"/>
          </a:xfrm>
        </p:spPr>
        <p:txBody>
          <a:bodyPr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What information and tools would Delta Air have used when it decided to invest in an RFID-based luggage tracking system for preventing lost bags?</a:t>
            </a:r>
            <a:endParaRPr lang="en-US" sz="3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Original blog posting (November 27, 2016)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9258" y="310563"/>
            <a:ext cx="8700422" cy="1097280"/>
          </a:xfrm>
        </p:spPr>
        <p:txBody>
          <a:bodyPr>
            <a:noAutofit/>
          </a:bodyPr>
          <a:lstStyle/>
          <a:p>
            <a:pPr algn="ctr"/>
            <a:r>
              <a:rPr lang="en-US" sz="4200" dirty="0"/>
              <a:t>Delta Air 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7956" y="1298115"/>
            <a:ext cx="8491724" cy="289888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400" dirty="0"/>
              <a:t>Costs an average of $70 to get lost luggage back to its owner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400" dirty="0"/>
              <a:t>Delta invested $50 million in RFID luggage tracking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400" dirty="0"/>
              <a:t>RFID system is over 99.9% accurate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400" dirty="0"/>
              <a:t>Can prioritize customers with tight connections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400" dirty="0"/>
              <a:t>Customers can install an app to track luggage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400" dirty="0"/>
              <a:t>International Air Transport Association mandated airlines improve luggage tracking by 2018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2" b="17193"/>
          <a:stretch/>
        </p:blipFill>
        <p:spPr>
          <a:xfrm>
            <a:off x="2255520" y="4334256"/>
            <a:ext cx="4632960" cy="234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167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517905"/>
            <a:ext cx="8141863" cy="4901184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/>
              <a:t>What information would you need to calculate the NPV of the RFID luggage tag system?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8112394" cy="51474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/>
              <a:t>Calculate the payback period for the RFID-based luggage tracking system, assuming that Delta handles 400,000 checked bags per year.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8112394" cy="51474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/>
              <a:t>What qualitative factors might have been factored into Delta’s decision to adopt the RFID-based system?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535734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8112394" cy="51474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/>
              <a:t>Which tool, NPV or payback, would most likely have been used to assess whether Delta would implement the RFID system? Explain.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965849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22202"/>
            <a:ext cx="7886700" cy="832303"/>
          </a:xfrm>
        </p:spPr>
        <p:txBody>
          <a:bodyPr>
            <a:normAutofit/>
          </a:bodyPr>
          <a:lstStyle/>
          <a:p>
            <a:r>
              <a:rPr lang="en-US" sz="4800" dirty="0"/>
              <a:t>Question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048" y="1408175"/>
            <a:ext cx="8339328" cy="5102353"/>
          </a:xfrm>
        </p:spPr>
        <p:txBody>
          <a:bodyPr>
            <a:no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sz="2900" dirty="0"/>
              <a:t>What information would you need to calculate the NPV of the RFID luggage tag system?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900" dirty="0"/>
              <a:t>Calculate the payback period for the RFID-based luggage tracking system, assuming that Delta handles 400,000 checked bags per year.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900" dirty="0"/>
              <a:t>What qualitative factors might have been factored into Delta’s decision to adopt the RFID-based system?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900" dirty="0"/>
              <a:t>Which tool, NPV or payback, would most likely have been used to assess whether Delta would implement the RFID system? Explain.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endParaRPr lang="en-US" sz="2600" dirty="0"/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>
                <a:latin typeface="Courier"/>
                <a:cs typeface="Courier"/>
              </a:rPr>
              <a:t>For additional news stories to use in the accounting classroom, see the Accounting in the 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http://accountingintheheadlines.com/</a:t>
            </a:r>
            <a:r>
              <a:rPr lang="en-US" sz="2000" dirty="0">
                <a:latin typeface="Courier"/>
                <a:cs typeface="Courier"/>
              </a:rPr>
              <a:t> </a:t>
            </a: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>Questions or comments? </a:t>
            </a:r>
            <a:r>
              <a:rPr lang="en-US" sz="2000" dirty="0">
                <a:latin typeface="Courier"/>
                <a:cs typeface="Courier"/>
              </a:rPr>
              <a:t>Contact Dr. Wendy Tietz at </a:t>
            </a:r>
            <a:r>
              <a:rPr lang="en-US" sz="2000" dirty="0">
                <a:latin typeface="Courier"/>
                <a:cs typeface="Courier"/>
                <a:hlinkClick r:id="rId3"/>
              </a:rPr>
              <a:t>wtietz@kent.edu</a:t>
            </a:r>
            <a:r>
              <a:rPr lang="en-US" sz="2000" dirty="0">
                <a:latin typeface="Courier"/>
                <a:cs typeface="Courier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3509</TotalTime>
  <Words>282</Words>
  <Application>Microsoft Office PowerPoint</Application>
  <PresentationFormat>On-screen Show (4:3)</PresentationFormat>
  <Paragraphs>24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Avenir Next Condensed Regular</vt:lpstr>
      <vt:lpstr>Calibri</vt:lpstr>
      <vt:lpstr>Calibri Light</vt:lpstr>
      <vt:lpstr>Courier</vt:lpstr>
      <vt:lpstr>Courier New</vt:lpstr>
      <vt:lpstr>Times New Roman</vt:lpstr>
      <vt:lpstr>Office Theme</vt:lpstr>
      <vt:lpstr>What information and tools would Delta Air have used when it decided to invest in an RFID-based luggage tracking system for preventing lost bags?</vt:lpstr>
      <vt:lpstr>Delta Air Lines</vt:lpstr>
      <vt:lpstr>Question 1</vt:lpstr>
      <vt:lpstr>Question 2</vt:lpstr>
      <vt:lpstr>Question 3</vt:lpstr>
      <vt:lpstr>Question 4</vt:lpstr>
      <vt:lpstr>Question Recap</vt:lpstr>
      <vt:lpstr>For additional news stories to use in the accounting classroom, see the Accounting in the Headlines blog at http://accountingintheheadlines.com/    Questions or comments? Contact Dr. Wendy Tietz at wtietz@kent.edu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Jordan Kushner</cp:lastModifiedBy>
  <cp:revision>161</cp:revision>
  <cp:lastPrinted>2015-01-07T02:07:23Z</cp:lastPrinted>
  <dcterms:created xsi:type="dcterms:W3CDTF">2014-03-26T16:56:49Z</dcterms:created>
  <dcterms:modified xsi:type="dcterms:W3CDTF">2016-11-04T19:46:15Z</dcterms:modified>
</cp:coreProperties>
</file>