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6" r:id="rId2"/>
    <p:sldId id="276" r:id="rId3"/>
    <p:sldId id="259" r:id="rId4"/>
    <p:sldId id="260" r:id="rId5"/>
    <p:sldId id="281" r:id="rId6"/>
    <p:sldId id="282" r:id="rId7"/>
    <p:sldId id="258" r:id="rId8"/>
    <p:sldId id="263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412" autoAdjust="0"/>
    <p:restoredTop sz="94660"/>
  </p:normalViewPr>
  <p:slideViewPr>
    <p:cSldViewPr snapToGrid="0">
      <p:cViewPr varScale="1">
        <p:scale>
          <a:sx n="53" d="100"/>
          <a:sy n="53" d="100"/>
        </p:scale>
        <p:origin x="84" y="49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8CA1E8-A181-44A4-AD5D-C01A14E98DB4}" type="datetimeFigureOut">
              <a:rPr lang="en-US" smtClean="0"/>
              <a:t>9/20/2016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7A3E4C-2FA2-4F33-A40E-4B08CB6023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05407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7A3E4C-2FA2-4F33-A40E-4B08CB6023E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66647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83230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295400"/>
            <a:ext cx="7886700" cy="4582887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512451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83230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295400"/>
            <a:ext cx="3812721" cy="4582887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4572000" y="1295400"/>
            <a:ext cx="3943350" cy="4583113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16734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ctr" anchorCtr="0">
            <a:normAutofit/>
          </a:bodyPr>
          <a:lstStyle>
            <a:lvl1pPr>
              <a:defRPr sz="4400">
                <a:latin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 anchor="ctr" anchorCtr="0">
            <a:normAutofit/>
          </a:bodyPr>
          <a:lstStyle>
            <a:lvl1pPr marL="0" indent="0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9" name="Picture 8" descr="header-with-padding-wmt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558922"/>
          </a:xfrm>
          <a:prstGeom prst="rect">
            <a:avLst/>
          </a:prstGeom>
        </p:spPr>
      </p:pic>
      <p:sp>
        <p:nvSpPr>
          <p:cNvPr id="5" name="Rectangle 4"/>
          <p:cNvSpPr/>
          <p:nvPr userDrawn="1"/>
        </p:nvSpPr>
        <p:spPr>
          <a:xfrm>
            <a:off x="5029200" y="6012042"/>
            <a:ext cx="395423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i="1" dirty="0">
                <a:latin typeface="+mj-lt"/>
                <a:cs typeface="Avenir Next Condensed Regular"/>
              </a:rPr>
              <a:t>Copyright © 2016 by Dr. Wendy Tietz. </a:t>
            </a:r>
            <a:br>
              <a:rPr lang="en-US" sz="1200" b="1" i="1" dirty="0">
                <a:latin typeface="+mj-lt"/>
                <a:cs typeface="Avenir Next Condensed Regular"/>
              </a:rPr>
            </a:br>
            <a:r>
              <a:rPr lang="en-US" sz="1200" i="1" dirty="0">
                <a:latin typeface="+mj-lt"/>
                <a:cs typeface="Avenir Next Condensed Regular"/>
              </a:rPr>
              <a:t>This work is licensed under a Creative Commons Attribution-NonCommercial 3.0 Unported License.</a:t>
            </a:r>
            <a:r>
              <a:rPr lang="en-US" sz="1200" i="1" dirty="0">
                <a:solidFill>
                  <a:schemeClr val="tx1"/>
                </a:solidFill>
                <a:latin typeface="+mj-lt"/>
                <a:cs typeface="Avenir Next Condensed Regular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1268432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305337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p.me/p3NlXE-wl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mailto:wtietz@kent.edu" TargetMode="External"/><Relationship Id="rId2" Type="http://schemas.openxmlformats.org/officeDocument/2006/relationships/hyperlink" Target="http://accountingintheheadlines.com/" TargetMode="Externa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76783" y="1731194"/>
            <a:ext cx="8666049" cy="4001520"/>
          </a:xfrm>
        </p:spPr>
        <p:txBody>
          <a:bodyPr>
            <a:no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3800" b="1" dirty="0"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What managerial accounting tools could be used by Giant Eagle to evaluate whether it should put refrigerator doors in its dairy section?</a:t>
            </a:r>
            <a:endParaRPr lang="en-US" sz="3800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276783" y="5911352"/>
            <a:ext cx="4696556" cy="700587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  <a:hlinkClick r:id="rId3"/>
              </a:rPr>
              <a:t>Original blog posting (October 18, 2016)</a:t>
            </a:r>
            <a:endParaRPr lang="en-US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81221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69258" y="310563"/>
            <a:ext cx="8700422" cy="1097280"/>
          </a:xfrm>
        </p:spPr>
        <p:txBody>
          <a:bodyPr>
            <a:noAutofit/>
          </a:bodyPr>
          <a:lstStyle/>
          <a:p>
            <a:pPr algn="ctr"/>
            <a:r>
              <a:rPr lang="en-US" sz="4200" dirty="0"/>
              <a:t>Giant Eagle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8912" y="1508523"/>
            <a:ext cx="4407408" cy="4837413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400"/>
              </a:spcBef>
            </a:pPr>
            <a:r>
              <a:rPr lang="en-US" sz="3000" dirty="0"/>
              <a:t>Grocery store chain</a:t>
            </a:r>
          </a:p>
          <a:p>
            <a:pPr>
              <a:lnSpc>
                <a:spcPct val="100000"/>
              </a:lnSpc>
              <a:spcBef>
                <a:spcPts val="400"/>
              </a:spcBef>
            </a:pPr>
            <a:r>
              <a:rPr lang="en-US" sz="3000" dirty="0"/>
              <a:t>Locations in IN, MD, OH, PA, and WV</a:t>
            </a:r>
          </a:p>
          <a:p>
            <a:pPr>
              <a:lnSpc>
                <a:spcPct val="100000"/>
              </a:lnSpc>
              <a:spcBef>
                <a:spcPts val="400"/>
              </a:spcBef>
            </a:pPr>
            <a:r>
              <a:rPr lang="en-US" sz="3000" dirty="0"/>
              <a:t>Recently installed refrigerated doors on the dairy section in many stores</a:t>
            </a:r>
          </a:p>
          <a:p>
            <a:pPr>
              <a:lnSpc>
                <a:spcPct val="100000"/>
              </a:lnSpc>
              <a:spcBef>
                <a:spcPts val="400"/>
              </a:spcBef>
            </a:pPr>
            <a:r>
              <a:rPr lang="en-US" sz="3000" dirty="0"/>
              <a:t>Reportedly will use 78% less energy in dairy section now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651248" y="2169843"/>
            <a:ext cx="4632960" cy="3474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51670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49" y="1517905"/>
            <a:ext cx="8141863" cy="4901184"/>
          </a:xfrm>
        </p:spPr>
        <p:txBody>
          <a:bodyPr>
            <a:normAutofit/>
          </a:bodyPr>
          <a:lstStyle/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4000" dirty="0"/>
              <a:t>What factors could be relevant in Giant Eagle’s decision about whether to install the dairy doors or not? List as many factors as you can think of; use your imagination.</a:t>
            </a:r>
            <a:endParaRPr lang="en-US" sz="4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57790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367627"/>
            <a:ext cx="8112394" cy="5147473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4000" dirty="0"/>
              <a:t>Of the factors you listed in Question 1, which are qualitative in nature? Which are quantitative considerations?</a:t>
            </a:r>
          </a:p>
        </p:txBody>
      </p:sp>
    </p:spTree>
    <p:extLst>
      <p:ext uri="{BB962C8B-B14F-4D97-AF65-F5344CB8AC3E}">
        <p14:creationId xmlns:p14="http://schemas.microsoft.com/office/powerpoint/2010/main" val="7994834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3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367627"/>
            <a:ext cx="8112394" cy="5147473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4000" dirty="0"/>
              <a:t>What managerial accounting tools might be used by Giant Eagle in evaluating whether to purchase and install the dairy doors? Again, list as many tools as might be useful.</a:t>
            </a:r>
          </a:p>
        </p:txBody>
      </p:sp>
    </p:spTree>
    <p:extLst>
      <p:ext uri="{BB962C8B-B14F-4D97-AF65-F5344CB8AC3E}">
        <p14:creationId xmlns:p14="http://schemas.microsoft.com/office/powerpoint/2010/main" val="15357343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4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367627"/>
            <a:ext cx="8112394" cy="5147473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4000" dirty="0"/>
              <a:t>Of the tools you listed in Question 3, what tool would you consider would be most useful? Why?</a:t>
            </a:r>
          </a:p>
        </p:txBody>
      </p:sp>
    </p:spTree>
    <p:extLst>
      <p:ext uri="{BB962C8B-B14F-4D97-AF65-F5344CB8AC3E}">
        <p14:creationId xmlns:p14="http://schemas.microsoft.com/office/powerpoint/2010/main" val="19658494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3504" y="275898"/>
            <a:ext cx="7886700" cy="832303"/>
          </a:xfrm>
        </p:spPr>
        <p:txBody>
          <a:bodyPr>
            <a:normAutofit/>
          </a:bodyPr>
          <a:lstStyle/>
          <a:p>
            <a:r>
              <a:rPr lang="en-US" sz="4800" dirty="0"/>
              <a:t>Question Recap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6304" y="1261871"/>
            <a:ext cx="8851392" cy="5102353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US" dirty="0"/>
              <a:t>1. What factors could be relevant in Giant Eagle’s decision about whether to install the dairy doors or not? List as many factors as you can think of; use your imagination.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US" dirty="0"/>
              <a:t>2. Of the factors you listed in Question 1, which are qualitative in nature? Which are quantitative considerations?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US" dirty="0"/>
              <a:t>3. What managerial accounting tools might be used by Giant Eagle in evaluating whether to purchase and install the dairy doors? Again, list as many tools as might be useful.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US" dirty="0"/>
              <a:t>4. Of the tools you listed in Question 3, what tool would you consider would be most useful? Why?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None/>
            </a:pPr>
            <a:endParaRPr lang="en-US" sz="2600" dirty="0"/>
          </a:p>
          <a:p>
            <a:pPr marL="0" marR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endParaRPr lang="en-US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168020" y="555152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22570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39172" y="1709740"/>
            <a:ext cx="8451115" cy="3335090"/>
          </a:xfrm>
        </p:spPr>
        <p:txBody>
          <a:bodyPr>
            <a:noAutofit/>
          </a:bodyPr>
          <a:lstStyle/>
          <a:p>
            <a:r>
              <a:rPr lang="en-US" sz="2000" dirty="0">
                <a:latin typeface="Courier"/>
                <a:cs typeface="Courier"/>
              </a:rPr>
              <a:t>For additional news stories to use in the accounting classroom, see the Accounting in the Headlines blog at </a:t>
            </a:r>
            <a:r>
              <a:rPr lang="en-US" sz="2000" dirty="0">
                <a:latin typeface="Courier"/>
                <a:cs typeface="Courier"/>
                <a:hlinkClick r:id="rId2"/>
              </a:rPr>
              <a:t>http://accountingintheheadlines.com/</a:t>
            </a:r>
            <a:r>
              <a:rPr lang="en-US" sz="2000" dirty="0">
                <a:latin typeface="Courier"/>
                <a:cs typeface="Courier"/>
              </a:rPr>
              <a:t> </a:t>
            </a:r>
            <a:br>
              <a:rPr lang="en-US" sz="2400" dirty="0">
                <a:latin typeface="Courier"/>
                <a:cs typeface="Courier"/>
              </a:rPr>
            </a:br>
            <a:br>
              <a:rPr lang="en-US" sz="2400" dirty="0">
                <a:latin typeface="Courier"/>
                <a:cs typeface="Courier"/>
              </a:rPr>
            </a:br>
            <a:br>
              <a:rPr lang="en-US" sz="2400" dirty="0">
                <a:latin typeface="Courier"/>
                <a:cs typeface="Courier"/>
              </a:rPr>
            </a:br>
            <a:r>
              <a:rPr lang="en-US" sz="2400" dirty="0">
                <a:latin typeface="Courier"/>
                <a:cs typeface="Courier"/>
              </a:rPr>
              <a:t>Questions or comments? </a:t>
            </a:r>
            <a:r>
              <a:rPr lang="en-US" sz="2000" dirty="0">
                <a:latin typeface="Courier"/>
                <a:cs typeface="Courier"/>
              </a:rPr>
              <a:t>Contact Dr. Wendy Tietz at </a:t>
            </a:r>
            <a:r>
              <a:rPr lang="en-US" sz="2000" dirty="0">
                <a:latin typeface="Courier"/>
                <a:cs typeface="Courier"/>
                <a:hlinkClick r:id="rId3"/>
              </a:rPr>
              <a:t>wtietz@kent.edu</a:t>
            </a:r>
            <a:r>
              <a:rPr lang="en-US" sz="2000" dirty="0">
                <a:latin typeface="Courier"/>
                <a:cs typeface="Courier"/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3018513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alibri Inverse">
      <a:majorFont>
        <a:latin typeface="Calibri"/>
        <a:ea typeface=""/>
        <a:cs typeface=""/>
      </a:majorFont>
      <a:minorFont>
        <a:latin typeface="Calibri Light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3478</TotalTime>
  <Words>325</Words>
  <Application>Microsoft Office PowerPoint</Application>
  <PresentationFormat>On-screen Show (4:3)</PresentationFormat>
  <Paragraphs>22</Paragraphs>
  <Slides>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6" baseType="lpstr">
      <vt:lpstr>Arial</vt:lpstr>
      <vt:lpstr>Avenir Next Condensed Regular</vt:lpstr>
      <vt:lpstr>Calibri</vt:lpstr>
      <vt:lpstr>Calibri Light</vt:lpstr>
      <vt:lpstr>Courier</vt:lpstr>
      <vt:lpstr>Courier New</vt:lpstr>
      <vt:lpstr>Times New Roman</vt:lpstr>
      <vt:lpstr>Office Theme</vt:lpstr>
      <vt:lpstr>What managerial accounting tools could be used by Giant Eagle to evaluate whether it should put refrigerator doors in its dairy section?</vt:lpstr>
      <vt:lpstr>Giant Eagle</vt:lpstr>
      <vt:lpstr>Question 1</vt:lpstr>
      <vt:lpstr>Question 2</vt:lpstr>
      <vt:lpstr>Question 3</vt:lpstr>
      <vt:lpstr>Question 4</vt:lpstr>
      <vt:lpstr>Question Recap</vt:lpstr>
      <vt:lpstr>For additional news stories to use in the accounting classroom, see the Accounting in the Headlines blog at http://accountingintheheadlines.com/    Questions or comments? Contact Dr. Wendy Tietz at wtietz@kent.edu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Wendy Tietz</dc:creator>
  <cp:lastModifiedBy>Jordan Kushner</cp:lastModifiedBy>
  <cp:revision>159</cp:revision>
  <cp:lastPrinted>2015-01-07T02:07:23Z</cp:lastPrinted>
  <dcterms:created xsi:type="dcterms:W3CDTF">2014-03-26T16:56:49Z</dcterms:created>
  <dcterms:modified xsi:type="dcterms:W3CDTF">2016-09-20T15:33:54Z</dcterms:modified>
</cp:coreProperties>
</file>