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81" r:id="rId6"/>
    <p:sldId id="28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u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When </a:t>
            </a:r>
            <a:r>
              <a:rPr lang="en-US" sz="4200" b="1" dirty="0" err="1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LoanMax</a:t>
            </a:r>
            <a:r>
              <a:rPr lang="en-US" sz="42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loans cash to individuals with a 25% monthly interest rate, does it have a receivable or a payable AND is it an ethical practice?</a:t>
            </a:r>
            <a:endParaRPr lang="en-US" sz="4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20,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45971"/>
            <a:ext cx="9144000" cy="1097280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/>
              <a:t>LoanMax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482" y="1283008"/>
            <a:ext cx="4915866" cy="49101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Car title lenders often charge high interest rates to those who can least afford it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300" dirty="0"/>
              <a:t>NBC report found average car title loan is for $950 over 10 months, but requires the borrower to pay $2,375 in interest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 err="1"/>
              <a:t>LoanMax</a:t>
            </a:r>
            <a:r>
              <a:rPr lang="en-US" sz="2600" dirty="0"/>
              <a:t> is a consumer lender, gives cash in exchange for car title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Requires borrower to bring in car title, vehicle, and photo ID, no credit check is performed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0257" y="1926003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Let’s say an individual borrows $500 cash from a </a:t>
            </a:r>
            <a:r>
              <a:rPr lang="en-US" sz="4000" dirty="0" err="1"/>
              <a:t>LoanMax</a:t>
            </a:r>
            <a:r>
              <a:rPr lang="en-US" sz="4000" dirty="0"/>
              <a:t>. Does </a:t>
            </a:r>
            <a:r>
              <a:rPr lang="en-US" sz="4000" dirty="0" err="1"/>
              <a:t>LoanMax</a:t>
            </a:r>
            <a:r>
              <a:rPr lang="en-US" sz="4000" dirty="0"/>
              <a:t> have a receivable or a payable when it hands over the cash to the borrower?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When </a:t>
            </a:r>
            <a:r>
              <a:rPr lang="en-US" sz="4000" dirty="0" err="1"/>
              <a:t>LoanMax</a:t>
            </a:r>
            <a:r>
              <a:rPr lang="en-US" sz="4000" dirty="0"/>
              <a:t> disburses the cash at the time of borrowing, how are its assets, liabilities, and equity impacted?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approximate annual interest rate is </a:t>
            </a:r>
            <a:r>
              <a:rPr lang="en-US" sz="4000" dirty="0" err="1"/>
              <a:t>LoanMax</a:t>
            </a:r>
            <a:r>
              <a:rPr lang="en-US" sz="4000" dirty="0"/>
              <a:t> charging if it charges 25% per month?</a:t>
            </a:r>
          </a:p>
        </p:txBody>
      </p:sp>
    </p:spTree>
    <p:extLst>
      <p:ext uri="{BB962C8B-B14F-4D97-AF65-F5344CB8AC3E}">
        <p14:creationId xmlns:p14="http://schemas.microsoft.com/office/powerpoint/2010/main" val="272384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Do you think the car title loan process is ethical? Explain your point of view. </a:t>
            </a:r>
          </a:p>
        </p:txBody>
      </p:sp>
    </p:spTree>
    <p:extLst>
      <p:ext uri="{BB962C8B-B14F-4D97-AF65-F5344CB8AC3E}">
        <p14:creationId xmlns:p14="http://schemas.microsoft.com/office/powerpoint/2010/main" val="221337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3932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148349"/>
            <a:ext cx="8485632" cy="51610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000" dirty="0"/>
              <a:t>1. Let’s say an individual borrows $500 cash from a </a:t>
            </a:r>
            <a:r>
              <a:rPr lang="en-US" sz="3000" dirty="0" err="1"/>
              <a:t>LoanMax</a:t>
            </a:r>
            <a:r>
              <a:rPr lang="en-US" sz="3000" dirty="0"/>
              <a:t>. Does </a:t>
            </a:r>
            <a:r>
              <a:rPr lang="en-US" sz="3000" dirty="0" err="1"/>
              <a:t>LoanMax</a:t>
            </a:r>
            <a:r>
              <a:rPr lang="en-US" sz="3000" dirty="0"/>
              <a:t> have a receivable or a payable when it hands over the cash to the borrower?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000" dirty="0"/>
              <a:t>2. When </a:t>
            </a:r>
            <a:r>
              <a:rPr lang="en-US" sz="3000" dirty="0" err="1"/>
              <a:t>LoanMax</a:t>
            </a:r>
            <a:r>
              <a:rPr lang="en-US" sz="3000" dirty="0"/>
              <a:t> disburses the cash at the time of borrowing, how are its assets, liabilities, and equity impacted?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000" dirty="0"/>
              <a:t>3. What approximate annual interest rate is </a:t>
            </a:r>
            <a:r>
              <a:rPr lang="en-US" sz="3000" dirty="0" err="1"/>
              <a:t>LoanMax</a:t>
            </a:r>
            <a:r>
              <a:rPr lang="en-US" sz="3000" dirty="0"/>
              <a:t> charging if it charges 25% per month?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000" dirty="0"/>
              <a:t>4. Do you think the car title loan process is ethical? Explain your point of view. 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3460</TotalTime>
  <Words>323</Words>
  <Application>Microsoft Office PowerPoint</Application>
  <PresentationFormat>On-screen Show (4:3)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When LoanMax loans cash to individuals with a 25% monthly interest rate, does it have a receivable or a payable AND is it an ethical practice?</vt:lpstr>
      <vt:lpstr>LoanMax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155</cp:revision>
  <cp:lastPrinted>2015-01-07T02:07:23Z</cp:lastPrinted>
  <dcterms:created xsi:type="dcterms:W3CDTF">2014-03-26T16:56:49Z</dcterms:created>
  <dcterms:modified xsi:type="dcterms:W3CDTF">2016-09-01T14:52:51Z</dcterms:modified>
</cp:coreProperties>
</file>