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316" r:id="rId4"/>
    <p:sldId id="259" r:id="rId5"/>
    <p:sldId id="309" r:id="rId6"/>
    <p:sldId id="310" r:id="rId7"/>
    <p:sldId id="311" r:id="rId8"/>
    <p:sldId id="312" r:id="rId9"/>
    <p:sldId id="313" r:id="rId10"/>
    <p:sldId id="258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19" autoAdjust="0"/>
    <p:restoredTop sz="94660"/>
  </p:normalViewPr>
  <p:slideViewPr>
    <p:cSldViewPr snapToGrid="0">
      <p:cViewPr varScale="1">
        <p:scale>
          <a:sx n="54" d="100"/>
          <a:sy n="54" d="100"/>
        </p:scale>
        <p:origin x="72" y="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u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will Toro account for its two-for-one stock split?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6,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1" r="14382"/>
          <a:stretch/>
        </p:blipFill>
        <p:spPr>
          <a:xfrm>
            <a:off x="5216677" y="1948887"/>
            <a:ext cx="3785915" cy="374904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Toro Company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56" y="1670127"/>
            <a:ext cx="4870056" cy="48382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000" dirty="0"/>
              <a:t>Manufacturer of lawn care products</a:t>
            </a:r>
          </a:p>
          <a:p>
            <a:pPr>
              <a:spcBef>
                <a:spcPts val="600"/>
              </a:spcBef>
            </a:pPr>
            <a:r>
              <a:rPr lang="en-US" sz="3000" dirty="0"/>
              <a:t>Fiscal year end is October 31</a:t>
            </a:r>
          </a:p>
          <a:p>
            <a:pPr>
              <a:spcBef>
                <a:spcPts val="600"/>
              </a:spcBef>
            </a:pPr>
            <a:r>
              <a:rPr lang="en-US" sz="3000" dirty="0"/>
              <a:t>10/31/2015: Toro had </a:t>
            </a:r>
            <a:r>
              <a:rPr lang="en-US" sz="3000" b="1" i="1" dirty="0"/>
              <a:t>authorized</a:t>
            </a:r>
            <a:r>
              <a:rPr lang="en-US" sz="3000" dirty="0"/>
              <a:t> 175,000,000 shares of common stock and 54,650,916 shares </a:t>
            </a:r>
            <a:r>
              <a:rPr lang="en-US" sz="3000" b="1" i="1" dirty="0"/>
              <a:t>issued and outstanding</a:t>
            </a:r>
          </a:p>
          <a:p>
            <a:pPr>
              <a:spcBef>
                <a:spcPts val="600"/>
              </a:spcBef>
            </a:pPr>
            <a:r>
              <a:rPr lang="en-US" sz="3000" dirty="0"/>
              <a:t>08/24/2016: Toro’s stock price was $98.27 per share</a:t>
            </a:r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5911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Toro Company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476" y="1628169"/>
            <a:ext cx="8889048" cy="47672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3200" dirty="0"/>
              <a:t>08/18/2016, Toro issued the following press release: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1" r="14382"/>
          <a:stretch/>
        </p:blipFill>
        <p:spPr>
          <a:xfrm>
            <a:off x="5154195" y="2452841"/>
            <a:ext cx="3785915" cy="37490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476" y="2346907"/>
            <a:ext cx="480391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>
              <a:spcBef>
                <a:spcPts val="600"/>
              </a:spcBef>
            </a:pPr>
            <a:r>
              <a:rPr lang="en-US" sz="2600" dirty="0"/>
              <a:t>Toro also announced today that its Board of Directors has declared a two-for-one split of the company’s common stock, which will be effected in the form of a 100 percent stock dividend. The stock dividend will be distributed on September 16, 2016, to shareholders of record as of September 1, 2016.</a:t>
            </a:r>
          </a:p>
        </p:txBody>
      </p:sp>
    </p:spTree>
    <p:extLst>
      <p:ext uri="{BB962C8B-B14F-4D97-AF65-F5344CB8AC3E}">
        <p14:creationId xmlns:p14="http://schemas.microsoft.com/office/powerpoint/2010/main" val="422755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a stock split? Why might a company want to do a stock split?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shares of issued and outstanding common stock will Toro have after the stock split?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4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what date will the stock split occur? What will happen, in general, to the Toro common stock price following the split?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2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 person sells all 100 shares he/she owns of Toro stock on September 2, will he/she receive the stock dividend? Why?</a:t>
            </a:r>
          </a:p>
        </p:txBody>
      </p:sp>
    </p:spTree>
    <p:extLst>
      <p:ext uri="{BB962C8B-B14F-4D97-AF65-F5344CB8AC3E}">
        <p14:creationId xmlns:p14="http://schemas.microsoft.com/office/powerpoint/2010/main" val="207020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entry, if any, will Toro make to account for the stock split?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9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do you think Toro would have a fiscal year end of October 31?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9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84" y="56433"/>
            <a:ext cx="8893147" cy="6349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262" y="583789"/>
            <a:ext cx="8842377" cy="62024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What is a stock split? Why might a company want to do a stock split?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How many shares of issued and outstanding common stock will Toro have after the stock split?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On what date will the stock split occur? What will happen, in general, to the Toro common stock price following the split?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If a person sells all 100 shares he/she owns of Toro stock on September 2, will he/she receive the stock dividend? Why?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What entry, if any, will Toro make to account for the stock split? Explain.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Why do you think Toro would have a fiscal year end of October 31?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3536</TotalTime>
  <Words>398</Words>
  <Application>Microsoft Office PowerPoint</Application>
  <PresentationFormat>On-screen Show (4:3)</PresentationFormat>
  <Paragraphs>31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will Toro account for its two-for-one stock split?</vt:lpstr>
      <vt:lpstr>The Toro Company</vt:lpstr>
      <vt:lpstr>The Toro Company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162</cp:revision>
  <cp:lastPrinted>2015-01-07T02:07:23Z</cp:lastPrinted>
  <dcterms:created xsi:type="dcterms:W3CDTF">2014-03-26T16:56:49Z</dcterms:created>
  <dcterms:modified xsi:type="dcterms:W3CDTF">2016-08-25T16:24:31Z</dcterms:modified>
</cp:coreProperties>
</file>