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6" r:id="rId3"/>
    <p:sldId id="280" r:id="rId4"/>
    <p:sldId id="259" r:id="rId5"/>
    <p:sldId id="260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u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Would the cost of the football field constructed on Bristol Motor Speedway for the UT vs VT game be capitalized or expensed?</a:t>
            </a:r>
            <a:endParaRPr lang="en-US" sz="4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13,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45971"/>
            <a:ext cx="9144000" cy="109728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Football Field on Bristol Motor Speedway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986" y="1243251"/>
            <a:ext cx="8590694" cy="22497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09/10/2016: football game played on Bristol Motor Speedway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University of Tennessee versus Virginia Tech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Expected record-breaking attendance of 150,000 people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0" y="3620856"/>
            <a:ext cx="5394960" cy="303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3152"/>
            <a:ext cx="9144000" cy="109728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Football Field on Bristol Motor Speedway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58" y="1060371"/>
            <a:ext cx="8682134" cy="53404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Bristol had 19 days following a NASCAR race to construct the field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Massive, expensive project, requiring round the clock work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3000" dirty="0"/>
              <a:t>One additional small game would be played there and then the field would be removed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0" y="3650645"/>
            <a:ext cx="5212080" cy="293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9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Would the cost of the football field be capitalized or expensed by Bristol Motor Sports?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/>
              <a:t>Does </a:t>
            </a:r>
            <a:r>
              <a:rPr lang="en-US" sz="4000" dirty="0"/>
              <a:t>the fact that a second game was scheduled to be played on the Bristol football field affect your answer to question 1?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3932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148349"/>
            <a:ext cx="8174736" cy="473235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/>
              <a:t>1. Would the cost of the football field be capitalized or expensed by Bristol Motor Sports? Explain.</a:t>
            </a:r>
            <a:br>
              <a:rPr lang="en-US" sz="3600" dirty="0"/>
            </a:br>
            <a:r>
              <a:rPr lang="en-US" sz="3600" dirty="0"/>
              <a:t>2. Does the fact that a second game was scheduled to be played on the Bristol football field affect your answer to question 1? Why or why not?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3442</TotalTime>
  <Words>199</Words>
  <Application>Microsoft Office PowerPoint</Application>
  <PresentationFormat>On-screen Show (4:3)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Would the cost of the football field constructed on Bristol Motor Speedway for the UT vs VT game be capitalized or expensed?</vt:lpstr>
      <vt:lpstr>Football Field on Bristol Motor Speedway</vt:lpstr>
      <vt:lpstr>Football Field on Bristol Motor Speedway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152</cp:revision>
  <cp:lastPrinted>2015-01-07T02:07:23Z</cp:lastPrinted>
  <dcterms:created xsi:type="dcterms:W3CDTF">2014-03-26T16:56:49Z</dcterms:created>
  <dcterms:modified xsi:type="dcterms:W3CDTF">2016-08-31T17:12:27Z</dcterms:modified>
</cp:coreProperties>
</file>