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6" r:id="rId3"/>
    <p:sldId id="259" r:id="rId4"/>
    <p:sldId id="260" r:id="rId5"/>
    <p:sldId id="279" r:id="rId6"/>
    <p:sldId id="277" r:id="rId7"/>
    <p:sldId id="278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4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u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costs related to Cedar Point’s Valravn roller coaster be expensed or capitalized?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(August 30,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3152"/>
            <a:ext cx="9144000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Cedar Point Valravn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58" y="1243251"/>
            <a:ext cx="4878230" cy="53404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Cedar Point is an amusement park in Ohio with over 18 roller coasters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2016: added Valravn with a height of 223 feet and speed of 75 miles per hour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Officially tallest, fastest, and longest dive coaster in the world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More than 20 Ohio companies involved in construction, with estimated costs of $20 – $25 million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8255" y="1973369"/>
            <a:ext cx="4963116" cy="372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which financial statement would the estimated cost of construction of Valravn be found? How would this construction cost be classified (i.e., what account)?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cost of removing the Good Time Theatre and the Turnpike Cars be expensed or capitalized?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cost paid to the firm that designed Valravn be expensed or capitalized? Why?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949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wages of the employees who perform daily maintenance on Valravn throughout the summer operating season be expensed or capitalized?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4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037" y="365126"/>
            <a:ext cx="8248313" cy="832303"/>
          </a:xfrm>
        </p:spPr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037" y="1367627"/>
            <a:ext cx="8690845" cy="5147473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cost of annual maintenance performed on Valravn during the winter season when the park is closed be expensed or capitalized?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2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87" y="7830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287" y="819165"/>
            <a:ext cx="8893147" cy="5910819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On which financial statement would the estimated cost of construction of Valravn be found? How would this construction cost be classified (i.e., what account)?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Would the cost of removing the Good Time Theatre and the Turnpike Cars be expensed or capitalized? Explain.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Would the cost paid to the firm that designed Valravn be expensed or capitalized? Why?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Would the wages of the employees who perform daily maintenance on Valravn throughout the summer operating season be expensed or capitalized? Explain.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Would the cost of annual maintenance performed on Valravn during the winter season when the park is closed be expensed or capitalized? Explain.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3426</TotalTime>
  <Words>362</Words>
  <Application>Microsoft Office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Would the costs related to Cedar Point’s Valravn roller coaster be expensed or capitalized?</vt:lpstr>
      <vt:lpstr>Cedar Point Valravn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149</cp:revision>
  <cp:lastPrinted>2015-01-07T02:07:23Z</cp:lastPrinted>
  <dcterms:created xsi:type="dcterms:W3CDTF">2014-03-26T16:56:49Z</dcterms:created>
  <dcterms:modified xsi:type="dcterms:W3CDTF">2016-08-24T16:19:01Z</dcterms:modified>
</cp:coreProperties>
</file>