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6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6/29/2016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s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internal controls might have prevented the $1.4 million kickback fraud scheme at </a:t>
            </a:r>
            <a:r>
              <a:rPr lang="en-US" sz="48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Utz</a:t>
            </a: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(July 5,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192619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err="1"/>
              <a:t>Utz</a:t>
            </a:r>
            <a:r>
              <a:rPr lang="en-US" sz="4800" dirty="0"/>
              <a:t> Kickback Fraud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58" y="1243251"/>
            <a:ext cx="4786790" cy="53404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Snack food company based in Hanover, PA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Victim of $1.4 million fraud scheme perpetrated by Kevin Myers, director of purchasing at </a:t>
            </a:r>
            <a:r>
              <a:rPr lang="en-US" dirty="0" err="1"/>
              <a:t>Utz</a:t>
            </a:r>
            <a:r>
              <a:rPr lang="en-US" dirty="0"/>
              <a:t>, and Jonathan Haas, supplier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Haas submitted false invoices to </a:t>
            </a:r>
            <a:r>
              <a:rPr lang="en-US" dirty="0" err="1"/>
              <a:t>Utz</a:t>
            </a:r>
            <a:r>
              <a:rPr lang="en-US" dirty="0"/>
              <a:t> which Meyers would approve for payment then the two men split the money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69" y="1389555"/>
            <a:ext cx="2888669" cy="4754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an internal control that could have prevented this fraud scheme?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do you think the government filed plea agreements for the two men?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6191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600"/>
            <a:ext cx="8236380" cy="5120640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What is an internal control that could have prevented this fraud scheme?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Why do you think the government filed plea agreements for the two men?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3401</TotalTime>
  <Words>165</Words>
  <Application>Microsoft Office PowerPoint</Application>
  <PresentationFormat>On-screen Show (4:3)</PresentationFormat>
  <Paragraphs>15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internal controls might have prevented the $1.4 million kickback fraud scheme at Utz?</vt:lpstr>
      <vt:lpstr>Utz Kickback Fraud Scheme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144</cp:revision>
  <cp:lastPrinted>2015-01-07T02:07:23Z</cp:lastPrinted>
  <dcterms:created xsi:type="dcterms:W3CDTF">2014-03-26T16:56:49Z</dcterms:created>
  <dcterms:modified xsi:type="dcterms:W3CDTF">2016-06-29T15:03:54Z</dcterms:modified>
</cp:coreProperties>
</file>