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6" r:id="rId3"/>
    <p:sldId id="259" r:id="rId4"/>
    <p:sldId id="260" r:id="rId5"/>
    <p:sldId id="278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36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s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p.me/p3NlXE-s0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2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impact on Snapchat’s balance sheet from its latest issuance of stock?</a:t>
            </a:r>
            <a:endParaRPr lang="en-US" sz="5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(June 7, 2016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192619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Snapchat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923" y="1408631"/>
            <a:ext cx="5000173" cy="515721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700" dirty="0"/>
              <a:t>One of fastest growing social media platforms with 16-24 year olds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700" dirty="0"/>
              <a:t>Privately-held – stock cannot be purchased on stock exchange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700" dirty="0"/>
              <a:t>Possible IPO in 2016 or 2017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700" dirty="0"/>
              <a:t>Currently, funding growth by issuing stock to private investors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700" dirty="0"/>
              <a:t>May 26, 2016 Snapchat filed with SEC to issue more private stock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009" y="1461517"/>
            <a:ext cx="2560320" cy="4556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Assume that Snapchat issues $10 million of no-par stock to private investors in exchange for cash. What would be the journal entry?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458" y="1367627"/>
            <a:ext cx="8353586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would be the impact on Snapchat’s assets, liabilities, and equity of this hypothetical issuance of $10 million no-par stock in exchange for cash? </a:t>
            </a:r>
          </a:p>
          <a:p>
            <a:pPr marL="0" lv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7533"/>
            <a:ext cx="7886700" cy="5321808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this point, why might Snapchat be choosing equity funding (stock issuance) rather than debt financing?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38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51327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7" y="1444752"/>
            <a:ext cx="8572423" cy="4809744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0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Assume that Snapchat issues $10 million of no-par stock to private investors in exchange for cash. What would be the journal entry?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0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would be the impact on Snapchat’s assets, liabilities, and equity of this hypothetical issuance of $10 million no-par stock in exchange for cash?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30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this point, why might Snapchat be choosing equity funding (stock issuance) rather than debt financing? 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3358</TotalTime>
  <Words>252</Words>
  <Application>Microsoft Office PowerPoint</Application>
  <PresentationFormat>On-screen Show (4:3)</PresentationFormat>
  <Paragraphs>20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Cambria</vt:lpstr>
      <vt:lpstr>Courier</vt:lpstr>
      <vt:lpstr>Courier New</vt:lpstr>
      <vt:lpstr>Times New Roman</vt:lpstr>
      <vt:lpstr>Office Theme</vt:lpstr>
      <vt:lpstr>What is the impact on Snapchat’s balance sheet from its latest issuance of stock?</vt:lpstr>
      <vt:lpstr>Snapchat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Eric Lauer</cp:lastModifiedBy>
  <cp:revision>134</cp:revision>
  <cp:lastPrinted>2015-01-07T02:07:23Z</cp:lastPrinted>
  <dcterms:created xsi:type="dcterms:W3CDTF">2014-03-26T16:56:49Z</dcterms:created>
  <dcterms:modified xsi:type="dcterms:W3CDTF">2016-06-04T17:05:33Z</dcterms:modified>
</cp:coreProperties>
</file>