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76" r:id="rId3"/>
    <p:sldId id="259" r:id="rId4"/>
    <p:sldId id="260" r:id="rId5"/>
    <p:sldId id="258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6/4/2016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sh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What internal controls might have prevented a SeaWorld guest relations supervisor from voiding tickets and pocketing more than $116,000? </a:t>
            </a:r>
            <a:endParaRPr lang="en-US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(June 21,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006" y="192619"/>
            <a:ext cx="8857042" cy="109728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SeaWorld Internal Controls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95" y="1381339"/>
            <a:ext cx="5237916" cy="494631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sz="2600" dirty="0"/>
              <a:t>Guest relations supervisor, Lisa </a:t>
            </a:r>
            <a:r>
              <a:rPr lang="en-US" sz="2600" dirty="0" err="1"/>
              <a:t>Olivardia</a:t>
            </a:r>
            <a:r>
              <a:rPr lang="en-US" sz="2600" dirty="0"/>
              <a:t>, would void tickets and pocket the cash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sz="2600" dirty="0"/>
              <a:t>Estimated she stole $55,000 to $75,000 a year from 2013 – 2015 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sz="2600" dirty="0"/>
              <a:t>Voided transactions were triple the rate of her co-workers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sz="2600" dirty="0"/>
              <a:t>Allegedly stole cash from co-workers’ cash drawers as well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sz="2600" dirty="0"/>
              <a:t>Employee for almost 30 years prior to being caught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839" y="1749637"/>
            <a:ext cx="3200400" cy="400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internal controls might have prevented this theft?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might Sea World have not had these controls in place?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51327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236380" cy="4809744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internal controls might have prevented this theft?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might Sea World have not had these controls in place?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3355</TotalTime>
  <Words>161</Words>
  <Application>Microsoft Office PowerPoint</Application>
  <PresentationFormat>On-screen Show (4:3)</PresentationFormat>
  <Paragraphs>17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What internal controls might have prevented a SeaWorld guest relations supervisor from voiding tickets and pocketing more than $116,000? </vt:lpstr>
      <vt:lpstr>SeaWorld Internal Controls</vt:lpstr>
      <vt:lpstr>Question 1</vt:lpstr>
      <vt:lpstr>Question 2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Eric Lauer</cp:lastModifiedBy>
  <cp:revision>134</cp:revision>
  <cp:lastPrinted>2015-01-07T02:07:23Z</cp:lastPrinted>
  <dcterms:created xsi:type="dcterms:W3CDTF">2014-03-26T16:56:49Z</dcterms:created>
  <dcterms:modified xsi:type="dcterms:W3CDTF">2016-06-04T18:42:49Z</dcterms:modified>
</cp:coreProperties>
</file>