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6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q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6728" y="2098835"/>
            <a:ext cx="8270545" cy="266033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Square’s IPO impact its balance sheet and income statement?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(April 12,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Square,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210" y="1392931"/>
            <a:ext cx="4835582" cy="509930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000" dirty="0"/>
              <a:t>Electronics payment company founded by Jack Dorsey</a:t>
            </a:r>
          </a:p>
          <a:p>
            <a:pPr lvl="1">
              <a:lnSpc>
                <a:spcPct val="110000"/>
              </a:lnSpc>
            </a:pPr>
            <a:r>
              <a:rPr lang="en-US" sz="2600" dirty="0"/>
              <a:t>Also founded Twitter</a:t>
            </a:r>
          </a:p>
          <a:p>
            <a:pPr>
              <a:lnSpc>
                <a:spcPct val="110000"/>
              </a:lnSpc>
            </a:pPr>
            <a:r>
              <a:rPr lang="en-US" sz="3000" dirty="0"/>
              <a:t>In November 2015, Square completed its IPO</a:t>
            </a:r>
          </a:p>
          <a:p>
            <a:pPr>
              <a:lnSpc>
                <a:spcPct val="110000"/>
              </a:lnSpc>
            </a:pPr>
            <a:r>
              <a:rPr lang="en-US" sz="3000" dirty="0"/>
              <a:t>Issued 29,700,000 shares of Class A Common Stock for $9 per share</a:t>
            </a:r>
          </a:p>
          <a:p>
            <a:pPr>
              <a:lnSpc>
                <a:spcPct val="110000"/>
              </a:lnSpc>
            </a:pPr>
            <a:r>
              <a:rPr lang="en-US" sz="3000" dirty="0"/>
              <a:t>Par value of $0.0000001</a:t>
            </a:r>
          </a:p>
          <a:p>
            <a:pPr>
              <a:lnSpc>
                <a:spcPct val="110000"/>
              </a:lnSpc>
            </a:pPr>
            <a:r>
              <a:rPr lang="en-US" sz="3000" dirty="0"/>
              <a:t>Net proceeds of $245.7 million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603" y="1590717"/>
            <a:ext cx="3513634" cy="470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792223"/>
            <a:ext cx="8141863" cy="40860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On the date of the IPO, how would Square’s balance sheet have been impacted? What about its income statement?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Since the date of the IPO, Square’s stock price has fluctuated from a low of $8.37 (February 8, 2016) to a high of $13.09 (December 31, 2015.)  Does the fluctuating stock price have an impact on Square’s total stockholders’ equity?  Why or why not?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335024"/>
            <a:ext cx="8204454" cy="5376672"/>
          </a:xfr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3200" dirty="0"/>
              <a:t>On the date of the IPO, how would Square’s balance sheet have been impacted? What about its income statement?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3200" dirty="0"/>
              <a:t>Since the date of the IPO, Square’s stock price has fluctuated from a low of $8.37 (February 8, 2016) to a high of $13.09 (December 31, 2015.)  Does the fluctuating stock price have an impact on Square’s total stockholders’ equity?  Why or why not?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3279</TotalTime>
  <Words>253</Words>
  <Application>Microsoft Office PowerPoint</Application>
  <PresentationFormat>On-screen Show (4:3)</PresentationFormat>
  <Paragraphs>18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Square’s IPO impact its balance sheet and income statement?</vt:lpstr>
      <vt:lpstr>Square, Inc.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121</cp:revision>
  <cp:lastPrinted>2015-01-07T02:07:23Z</cp:lastPrinted>
  <dcterms:created xsi:type="dcterms:W3CDTF">2014-03-26T16:56:49Z</dcterms:created>
  <dcterms:modified xsi:type="dcterms:W3CDTF">2016-03-20T13:21:46Z</dcterms:modified>
</cp:coreProperties>
</file>