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6" r:id="rId3"/>
    <p:sldId id="280" r:id="rId4"/>
    <p:sldId id="281" r:id="rId5"/>
    <p:sldId id="259" r:id="rId6"/>
    <p:sldId id="260" r:id="rId7"/>
    <p:sldId id="277" r:id="rId8"/>
    <p:sldId id="278" r:id="rId9"/>
    <p:sldId id="279" r:id="rId10"/>
    <p:sldId id="258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7-&lt;#&gt;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7-57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74A214A-4F33-40F4-AF7B-F867EDE87D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12268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q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59210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will Black Squirrel Rentals use the relative </a:t>
            </a: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sales </a:t>
            </a: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value method to allocate the purchase price of a rental property it </a:t>
            </a: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purchased</a:t>
            </a: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(March 22, 2016)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295651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Black Squirrel Rentals</a:t>
            </a:r>
            <a:endParaRPr lang="en-US" sz="4800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156006" y="1392931"/>
            <a:ext cx="4089654" cy="458288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Real estate company located in Kent, OH</a:t>
            </a:r>
          </a:p>
          <a:p>
            <a:r>
              <a:rPr lang="en-US" dirty="0" smtClean="0"/>
              <a:t>Real </a:t>
            </a:r>
            <a:r>
              <a:rPr lang="en-US" dirty="0"/>
              <a:t>estate purchased for $290,000 on 4/3/15</a:t>
            </a:r>
          </a:p>
          <a:p>
            <a:r>
              <a:rPr lang="en-US" dirty="0"/>
              <a:t>Assume: Land (.436 acres) appraised at $60,000</a:t>
            </a:r>
          </a:p>
          <a:p>
            <a:r>
              <a:rPr lang="en-US" dirty="0"/>
              <a:t>Assume: Building appraised at $240,000</a:t>
            </a:r>
          </a:p>
          <a:p>
            <a:r>
              <a:rPr lang="en-US" dirty="0" smtClean="0"/>
              <a:t>Need to </a:t>
            </a:r>
            <a:r>
              <a:rPr lang="en-US" dirty="0"/>
              <a:t>allocate $290,000 to two </a:t>
            </a:r>
            <a:r>
              <a:rPr lang="en-US" dirty="0" smtClean="0"/>
              <a:t>things </a:t>
            </a:r>
            <a:r>
              <a:rPr lang="en-US" dirty="0"/>
              <a:t>purchased: land and building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1392931"/>
            <a:ext cx="4222147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5" y="188695"/>
            <a:ext cx="9114310" cy="648061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385" y="5638800"/>
            <a:ext cx="4587815" cy="1082675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780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7-57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8700"/>
            <a:ext cx="9144000" cy="72021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886200" y="914400"/>
            <a:ext cx="1371600" cy="510540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03924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61871"/>
            <a:ext cx="8141863" cy="4086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What </a:t>
            </a:r>
            <a:r>
              <a:rPr lang="en-US" sz="4000" dirty="0"/>
              <a:t>is the total appraised value of the house plus the land?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Why </a:t>
            </a:r>
            <a:r>
              <a:rPr lang="en-US" sz="4000" dirty="0"/>
              <a:t>is there a difference between the purchase price and the total appraised value?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What </a:t>
            </a:r>
            <a:r>
              <a:rPr lang="en-US" sz="4000" dirty="0"/>
              <a:t>is the relative sales method? Why is it important to allocate the purchase price to the house and to the land individually?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7801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Of the total appraised value, what percentage is the house? What percentage is the land?</a:t>
            </a:r>
          </a:p>
        </p:txBody>
      </p:sp>
    </p:spTree>
    <p:extLst>
      <p:ext uri="{BB962C8B-B14F-4D97-AF65-F5344CB8AC3E}">
        <p14:creationId xmlns:p14="http://schemas.microsoft.com/office/powerpoint/2010/main" val="330412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How much of the purchase price should be allocated to the house? How much should be allocated to the land?</a:t>
            </a:r>
          </a:p>
        </p:txBody>
      </p:sp>
    </p:spTree>
    <p:extLst>
      <p:ext uri="{BB962C8B-B14F-4D97-AF65-F5344CB8AC3E}">
        <p14:creationId xmlns:p14="http://schemas.microsoft.com/office/powerpoint/2010/main" val="29887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4751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335024"/>
            <a:ext cx="8449056" cy="5376672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dirty="0" smtClean="0"/>
              <a:t>1. What </a:t>
            </a:r>
            <a:r>
              <a:rPr lang="en-US" dirty="0"/>
              <a:t>is the total appraised value of the house plus the land?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dirty="0" smtClean="0"/>
              <a:t>2. Why </a:t>
            </a:r>
            <a:r>
              <a:rPr lang="en-US" dirty="0"/>
              <a:t>is there a difference between the purchase price and the total appraised value?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dirty="0" smtClean="0"/>
              <a:t>3. What </a:t>
            </a:r>
            <a:r>
              <a:rPr lang="en-US" dirty="0"/>
              <a:t>is the relative sales method? Why is it important to allocate the purchase price to the house and to the land individually?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dirty="0" smtClean="0"/>
              <a:t>4. Of </a:t>
            </a:r>
            <a:r>
              <a:rPr lang="en-US" dirty="0"/>
              <a:t>the total appraised value, what percentage is the house? What percentage is the land?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dirty="0" smtClean="0"/>
              <a:t>5. How </a:t>
            </a:r>
            <a:r>
              <a:rPr lang="en-US" dirty="0"/>
              <a:t>much of the purchase price should be allocated to the house? How much should be allocated to the land?</a:t>
            </a:r>
          </a:p>
          <a:p>
            <a:pPr marL="0" lv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3280</TotalTime>
  <Words>315</Words>
  <Application>Microsoft Office PowerPoint</Application>
  <PresentationFormat>On-screen Show (4:3)</PresentationFormat>
  <Paragraphs>27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will Black Squirrel Rentals use the relative sales value method to allocate the purchase price of a rental property it purchased?</vt:lpstr>
      <vt:lpstr>Black Squirrel Rentals</vt:lpstr>
      <vt:lpstr>PowerPoint Presentation</vt:lpstr>
      <vt:lpstr>PowerPoint Presentation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121</cp:revision>
  <cp:lastPrinted>2015-01-07T02:07:23Z</cp:lastPrinted>
  <dcterms:created xsi:type="dcterms:W3CDTF">2014-03-26T16:56:49Z</dcterms:created>
  <dcterms:modified xsi:type="dcterms:W3CDTF">2016-03-13T20:33:17Z</dcterms:modified>
</cp:coreProperties>
</file>