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77" r:id="rId6"/>
    <p:sldId id="278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36" y="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q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59210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an investor classify an Anheuser-Busch 5 year, 2.65% bond it intends to hold to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maturity</a:t>
            </a: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(March 29, 2016)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Anheuser-Busch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000" y="1392931"/>
            <a:ext cx="4625928" cy="492884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900" dirty="0" smtClean="0"/>
              <a:t>Largest beer company in the world with over 200 brands</a:t>
            </a:r>
          </a:p>
          <a:p>
            <a:pPr>
              <a:lnSpc>
                <a:spcPct val="110000"/>
              </a:lnSpc>
            </a:pPr>
            <a:r>
              <a:rPr lang="en-US" sz="2900" dirty="0" smtClean="0"/>
              <a:t>Currently buying SABMiller</a:t>
            </a:r>
          </a:p>
          <a:p>
            <a:pPr>
              <a:lnSpc>
                <a:spcPct val="110000"/>
              </a:lnSpc>
            </a:pPr>
            <a:r>
              <a:rPr lang="en-US" sz="2900" dirty="0" smtClean="0"/>
              <a:t>Issued $46 billion of bonds to finance the acquisition</a:t>
            </a:r>
          </a:p>
          <a:p>
            <a:pPr>
              <a:lnSpc>
                <a:spcPct val="110000"/>
              </a:lnSpc>
            </a:pPr>
            <a:r>
              <a:rPr lang="en-US" sz="2900" dirty="0" smtClean="0"/>
              <a:t>Maturity dates range from 3-30 years</a:t>
            </a:r>
          </a:p>
          <a:p>
            <a:pPr>
              <a:lnSpc>
                <a:spcPct val="110000"/>
              </a:lnSpc>
            </a:pPr>
            <a:r>
              <a:rPr lang="en-US" sz="2900" dirty="0" smtClean="0"/>
              <a:t>Coupon rates from 1.9% up to 4.915%</a:t>
            </a:r>
            <a:endParaRPr lang="en-US" sz="29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937" y="1392931"/>
            <a:ext cx="3054102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0828" y="6321771"/>
            <a:ext cx="6599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Copyright</a:t>
            </a:r>
            <a:r>
              <a:rPr lang="en-US" sz="1200" dirty="0"/>
              <a:t>: </a:t>
            </a:r>
            <a:r>
              <a:rPr lang="en-US" sz="1200" dirty="0" smtClean="0"/>
              <a:t>&lt;</a:t>
            </a:r>
            <a:r>
              <a:rPr lang="en-US" sz="1200" dirty="0"/>
              <a:t>a </a:t>
            </a:r>
            <a:r>
              <a:rPr lang="en-US" sz="1200" dirty="0" err="1"/>
              <a:t>href</a:t>
            </a:r>
            <a:r>
              <a:rPr lang="en-US" sz="1200" dirty="0" smtClean="0"/>
              <a:t>='http</a:t>
            </a:r>
            <a:r>
              <a:rPr lang="en-US" sz="1200" dirty="0"/>
              <a:t>://</a:t>
            </a:r>
            <a:r>
              <a:rPr lang="en-US" sz="1200" dirty="0" smtClean="0"/>
              <a:t>www.123rf.com/profile_scukrov'&gt;</a:t>
            </a:r>
            <a:r>
              <a:rPr lang="en-US" sz="1200" dirty="0"/>
              <a:t>scukrov / 123RF Stock Photo&lt;/a&gt;</a:t>
            </a:r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599"/>
            <a:ext cx="8141863" cy="40860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Does </a:t>
            </a:r>
            <a:r>
              <a:rPr lang="en-US" sz="4000" dirty="0" err="1"/>
              <a:t>Smythe</a:t>
            </a:r>
            <a:r>
              <a:rPr lang="en-US" sz="4000" dirty="0"/>
              <a:t> Industries have an investment or a bond payable?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Does Anheuser-Busch have an investment or a bond payable?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Will this bond appear on </a:t>
            </a:r>
            <a:r>
              <a:rPr lang="en-US" sz="4000" dirty="0" err="1"/>
              <a:t>Smythe’s</a:t>
            </a:r>
            <a:r>
              <a:rPr lang="en-US" sz="4000" dirty="0"/>
              <a:t> income statement or balance sheet? How will this bond be classified on that statement? </a:t>
            </a:r>
          </a:p>
        </p:txBody>
      </p:sp>
    </p:spTree>
    <p:extLst>
      <p:ext uri="{BB962C8B-B14F-4D97-AF65-F5344CB8AC3E}">
        <p14:creationId xmlns:p14="http://schemas.microsoft.com/office/powerpoint/2010/main" val="17974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Will </a:t>
            </a:r>
            <a:r>
              <a:rPr lang="en-US" sz="4000" dirty="0" err="1"/>
              <a:t>Smythe</a:t>
            </a:r>
            <a:r>
              <a:rPr lang="en-US" sz="4000" dirty="0"/>
              <a:t> have interest revenue or interest expense on this bond? How much would the semi-annual interest payment be?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0599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147054"/>
            <a:ext cx="8204454" cy="5376672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Smythe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Industries have an investment or a bond payable?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Anheuser-Busch have an investment or a bond payable?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this bond appear on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Smythe’s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income statement or balance sheet? How will this bond be classified on that statement?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Smythe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interest revenue or interest expense on this bond? How much would the semi-annual interest payment be?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3284</TotalTime>
  <Words>249</Words>
  <Application>Microsoft Office PowerPoint</Application>
  <PresentationFormat>On-screen Show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an investor classify an Anheuser-Busch 5 year, 2.65% bond it intends to hold to maturity?</vt:lpstr>
      <vt:lpstr>Anheuser-Busch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121</cp:revision>
  <cp:lastPrinted>2015-01-07T02:07:23Z</cp:lastPrinted>
  <dcterms:created xsi:type="dcterms:W3CDTF">2014-03-26T16:56:49Z</dcterms:created>
  <dcterms:modified xsi:type="dcterms:W3CDTF">2016-03-13T20:58:18Z</dcterms:modified>
</cp:coreProperties>
</file>