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6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p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59210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Reverb, the online marketplace for musicians, record its issuance of $25 million of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stock?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(February 9, 2016)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295651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Reverb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290" y="1287887"/>
            <a:ext cx="7432646" cy="493003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000" dirty="0" smtClean="0"/>
              <a:t>Reverb was founded in 2013</a:t>
            </a:r>
          </a:p>
          <a:p>
            <a:pPr>
              <a:lnSpc>
                <a:spcPct val="110000"/>
              </a:lnSpc>
            </a:pPr>
            <a:r>
              <a:rPr lang="en-US" sz="3000" dirty="0"/>
              <a:t>O</a:t>
            </a:r>
            <a:r>
              <a:rPr lang="en-US" sz="3000" dirty="0" smtClean="0"/>
              <a:t>nline marketplace for musicians to buy and sell gear</a:t>
            </a:r>
          </a:p>
          <a:p>
            <a:pPr>
              <a:lnSpc>
                <a:spcPct val="110000"/>
              </a:lnSpc>
            </a:pPr>
            <a:r>
              <a:rPr lang="en-US" sz="3000" dirty="0" smtClean="0"/>
              <a:t>“</a:t>
            </a:r>
            <a:r>
              <a:rPr lang="en-US" sz="3000" dirty="0" err="1" smtClean="0"/>
              <a:t>Ebay</a:t>
            </a:r>
            <a:r>
              <a:rPr lang="en-US" sz="3000" dirty="0" smtClean="0"/>
              <a:t> for musicians”</a:t>
            </a:r>
          </a:p>
          <a:p>
            <a:pPr>
              <a:lnSpc>
                <a:spcPct val="110000"/>
              </a:lnSpc>
            </a:pPr>
            <a:r>
              <a:rPr lang="en-US" sz="3000" dirty="0" smtClean="0"/>
              <a:t>Issued $25 million in stock in 2015 to finance its rapid growth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107" y="5318673"/>
            <a:ext cx="3650433" cy="10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792223"/>
            <a:ext cx="8141863" cy="4086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Why might Reverb choose to use equity funding rather than debt financing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Assuming the entire $25 million was issued in one transaction, would journal entry would Reverb make to record the stock issuance in 2015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335024"/>
            <a:ext cx="8204454" cy="5376672"/>
          </a:xfrm>
        </p:spPr>
        <p:txBody>
          <a:bodyPr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3800" dirty="0" smtClean="0"/>
              <a:t> Why </a:t>
            </a:r>
            <a:r>
              <a:rPr lang="en-US" sz="3800" dirty="0"/>
              <a:t>might Reverb choose to use equity funding rather than debt financing?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3800" dirty="0" smtClean="0"/>
              <a:t> Assuming </a:t>
            </a:r>
            <a:r>
              <a:rPr lang="en-US" sz="3800" dirty="0"/>
              <a:t>the entire $25 million was issued in one transaction, would journal entry would Reverb make to record the stock issuance in 2015?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3265</TotalTime>
  <Words>172</Words>
  <Application>Microsoft Office PowerPoint</Application>
  <PresentationFormat>On-screen Show (4:3)</PresentationFormat>
  <Paragraphs>16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Reverb, the online marketplace for musicians, record its issuance of $25 million of stock?</vt:lpstr>
      <vt:lpstr>Reverb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119</cp:revision>
  <cp:lastPrinted>2015-01-07T02:07:23Z</cp:lastPrinted>
  <dcterms:created xsi:type="dcterms:W3CDTF">2014-03-26T16:56:49Z</dcterms:created>
  <dcterms:modified xsi:type="dcterms:W3CDTF">2016-01-14T12:24:28Z</dcterms:modified>
</cp:coreProperties>
</file>