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6" r:id="rId3"/>
    <p:sldId id="259" r:id="rId4"/>
    <p:sldId id="260" r:id="rId5"/>
    <p:sldId id="264" r:id="rId6"/>
    <p:sldId id="277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6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o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859210"/>
            <a:ext cx="8270545" cy="400152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 smtClean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would the breakeven sales of Cafe Edison, a New York City diner, have been affected by a rent increase?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(January 12, 2016)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6006" y="295651"/>
            <a:ext cx="8857042" cy="109728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Cafe </a:t>
            </a:r>
            <a:r>
              <a:rPr lang="en-US" sz="4800" dirty="0" smtClean="0"/>
              <a:t>Edison, a New York City Diner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097" y="1557523"/>
            <a:ext cx="4976152" cy="4824989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 smtClean="0"/>
              <a:t>Recently, several traditional diners in New York City have closed, including </a:t>
            </a:r>
            <a:r>
              <a:rPr lang="en-US" dirty="0" smtClean="0"/>
              <a:t>Cafe </a:t>
            </a:r>
            <a:r>
              <a:rPr lang="en-US" dirty="0" smtClean="0"/>
              <a:t>Edison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Rent for small businesses has been rising due to increasing real estate costs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Cafe </a:t>
            </a:r>
            <a:r>
              <a:rPr lang="en-US" dirty="0" smtClean="0"/>
              <a:t>Edison was open an average of 21 hours per day and served a variety of traditional diner foods</a:t>
            </a:r>
          </a:p>
          <a:p>
            <a:pPr>
              <a:lnSpc>
                <a:spcPct val="110000"/>
              </a:lnSpc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249" y="2535174"/>
            <a:ext cx="3507995" cy="23386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77249" y="4873837"/>
            <a:ext cx="33546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/>
              <a:t>Photographer: http</a:t>
            </a:r>
            <a:r>
              <a:rPr lang="en-US" sz="1100" i="1" dirty="0"/>
              <a:t>://www.123rf.com/profile_Moustyk</a:t>
            </a:r>
          </a:p>
        </p:txBody>
      </p:sp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792223"/>
            <a:ext cx="8141863" cy="4086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How much, on average, did Cafe Edison make on a menu item</a:t>
            </a:r>
            <a:r>
              <a:rPr lang="en-US" sz="4000" dirty="0" smtClean="0"/>
              <a:t>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17904"/>
            <a:ext cx="7886700" cy="5212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/>
              <a:t>How many menu items would Cafe Edison need to sell per month to cover its fixed costs before the rent increase? Per day (assume 30 days per month)? Per hour?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011" y="1389888"/>
            <a:ext cx="8130339" cy="52996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/>
              <a:t>How many menu items would Cafe Edison need to sell per month to cover the rent increase itself? Per day (assume 30 days per month)? Per hour?</a:t>
            </a:r>
          </a:p>
          <a:p>
            <a:pPr marL="0" lv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96490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Would it have been realistic for Cafe Edison to continue operating once the rent increase took effect?</a:t>
            </a:r>
          </a:p>
          <a:p>
            <a:pPr marL="0" lv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09027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14751"/>
            <a:ext cx="7886700" cy="832303"/>
          </a:xfrm>
        </p:spPr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896" y="1147054"/>
            <a:ext cx="8522208" cy="5564642"/>
          </a:xfrm>
        </p:spPr>
        <p:txBody>
          <a:bodyPr>
            <a:no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dirty="0"/>
              <a:t>How much, on average, did Cafe Edison make on a menu item?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How many menu items would Cafe Edison need to sell per month to cover its fixed costs before the rent increase? Per day (assume 30 days per month)? Per hour?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How many menu items would Cafe Edison need to sell per month to cover the rent increase itself? Per day (assume 30 days per month)? Per hour?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Would it have been realistic for Cafe Edison to continue operating once the rent increase took effect?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3261</TotalTime>
  <Words>322</Words>
  <Application>Microsoft Office PowerPoint</Application>
  <PresentationFormat>On-screen Show (4:3)</PresentationFormat>
  <Paragraphs>22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How would the breakeven sales of Cafe Edison, a New York City diner, have been affected by a rent increase?</vt:lpstr>
      <vt:lpstr>Cafe Edison, a New York City Diner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118</cp:revision>
  <cp:lastPrinted>2015-01-07T02:07:23Z</cp:lastPrinted>
  <dcterms:created xsi:type="dcterms:W3CDTF">2014-03-26T16:56:49Z</dcterms:created>
  <dcterms:modified xsi:type="dcterms:W3CDTF">2016-01-04T14:34:32Z</dcterms:modified>
</cp:coreProperties>
</file>