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4" r:id="rId6"/>
    <p:sldId id="272" r:id="rId7"/>
    <p:sldId id="273" r:id="rId8"/>
    <p:sldId id="258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64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9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2015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p.me/p3NlXE-oa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1846331"/>
            <a:ext cx="8270545" cy="4001520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What type of responsibility center would a Kohl’s Café within the department store be </a:t>
            </a:r>
            <a:r>
              <a:rPr lang="en-US" b="1" dirty="0" smtClean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considered?</a:t>
            </a:r>
            <a:endParaRPr 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(November 24, 2015)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0248" y="-90716"/>
            <a:ext cx="8857042" cy="1360567"/>
          </a:xfrm>
        </p:spPr>
        <p:txBody>
          <a:bodyPr>
            <a:noAutofit/>
          </a:bodyPr>
          <a:lstStyle/>
          <a:p>
            <a:pPr algn="ctr"/>
            <a:r>
              <a:rPr lang="en-US" dirty="0" smtClean="0"/>
              <a:t>Kohl’s Caf</a:t>
            </a:r>
            <a:r>
              <a:rPr lang="en-US" dirty="0"/>
              <a:t>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912" y="1484851"/>
            <a:ext cx="4528482" cy="4093828"/>
          </a:xfrm>
        </p:spPr>
        <p:txBody>
          <a:bodyPr>
            <a:normAutofit/>
          </a:bodyPr>
          <a:lstStyle/>
          <a:p>
            <a:r>
              <a:rPr lang="en-US" dirty="0" smtClean="0"/>
              <a:t>Kohl’s is opening 2 caf</a:t>
            </a:r>
            <a:r>
              <a:rPr lang="en-US" dirty="0" smtClean="0"/>
              <a:t>és in its stores in Milwaukee, Wisconsin area</a:t>
            </a:r>
          </a:p>
          <a:p>
            <a:r>
              <a:rPr lang="en-US" dirty="0" smtClean="0"/>
              <a:t>Hopes to increase number of shoppers and length of time in store</a:t>
            </a:r>
          </a:p>
          <a:p>
            <a:r>
              <a:rPr lang="en-US" dirty="0" smtClean="0"/>
              <a:t>Will sell Caribou Coffee items and snacks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581" y="1949893"/>
            <a:ext cx="4114800" cy="233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What type of responsibility center would the Kohl’s Café within a given store be (cost center, revenue center, profit center, or investment center</a:t>
            </a:r>
            <a:r>
              <a:rPr lang="en-US" sz="4000" dirty="0" smtClean="0"/>
              <a:t>)?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3423829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What costs do you think could be </a:t>
            </a:r>
            <a:r>
              <a:rPr lang="en-US" sz="4000" b="1" i="1" dirty="0"/>
              <a:t>traced</a:t>
            </a:r>
            <a:r>
              <a:rPr lang="en-US" sz="4000" dirty="0"/>
              <a:t> directly to a café in a given </a:t>
            </a:r>
            <a:r>
              <a:rPr lang="en-US" sz="4000" dirty="0" smtClean="0"/>
              <a:t>store?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Assume that Kohl’s wants to evaluate the profitability (or performance) of a café within a given store.  What, if any, costs should be </a:t>
            </a:r>
            <a:r>
              <a:rPr lang="en-US" sz="4000" b="1" i="1" dirty="0"/>
              <a:t>allocated</a:t>
            </a:r>
            <a:r>
              <a:rPr lang="en-US" sz="4000" dirty="0"/>
              <a:t> to the café? Explain your answer. </a:t>
            </a:r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9649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Now assume that Kohl’s wants to evaluate whether the café has been a good investment from the standpoint of having increased overall store sales.  What revenues and costs are relevant to this evaluation</a:t>
            </a:r>
            <a:r>
              <a:rPr lang="en-US" sz="4000" dirty="0" smtClean="0"/>
              <a:t>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0989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Let’s now assume that Kohl’s wants to allocate the net costs of a café to all of the departments within a Kohl’s store (Juniors, Men, Shoes, etc.).  Are there any potential issues with allocating the café costs across the store? Explain</a:t>
            </a:r>
            <a:r>
              <a:rPr lang="en-US" sz="4000" dirty="0" smtClean="0"/>
              <a:t>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6837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5806"/>
            <a:ext cx="7886700" cy="832303"/>
          </a:xfrm>
        </p:spPr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608" y="1024128"/>
            <a:ext cx="8662122" cy="4983236"/>
          </a:xfrm>
        </p:spPr>
        <p:txBody>
          <a:bodyPr>
            <a:normAutofit fontScale="77500" lnSpcReduction="20000"/>
          </a:bodyPr>
          <a:lstStyle/>
          <a:p>
            <a:pPr marL="342900" marR="0" lvl="0" indent="-34290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type of responsibility center would the Kohl’s Café within a given store be (cost center, revenue center, profit center, or investment center)?</a:t>
            </a:r>
          </a:p>
          <a:p>
            <a:pPr marL="342900" marR="0" lvl="0" indent="-34290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costs do you think could be </a:t>
            </a:r>
            <a:r>
              <a:rPr lang="en-US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traced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directly to a café in a given store?</a:t>
            </a:r>
          </a:p>
          <a:p>
            <a:pPr marL="342900" marR="0" lvl="0" indent="-34290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Assume that Kohl’s wants to evaluate the profitability (or performance) of a café within a given store.  What, if any, costs should be </a:t>
            </a:r>
            <a:r>
              <a:rPr lang="en-US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allocated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the café? Explain your answer. </a:t>
            </a:r>
          </a:p>
          <a:p>
            <a:pPr marL="342900" marR="0" lvl="0" indent="-34290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Now assume that Kohl’s wants to evaluate whether the café has been a good investment from the standpoint of having increased overall store sales.  What revenues and costs are relevant to this evaluation?</a:t>
            </a:r>
          </a:p>
          <a:p>
            <a:pPr marL="342900" marR="0" lvl="0" indent="-342900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Let’s now assume that Kohl’s wants to allocate the net costs of a café to all of the departments within a Kohl’s store (Juniors, Men, Shoes, etc.).  Are there any potential issues with allocating the café costs across the store? Explain.</a:t>
            </a:r>
          </a:p>
          <a:p>
            <a:pPr marL="0" indent="0">
              <a:lnSpc>
                <a:spcPts val="2400"/>
              </a:lnSpc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2001</TotalTime>
  <Words>424</Words>
  <Application>Microsoft Office PowerPoint</Application>
  <PresentationFormat>On-screen Show (4:3)</PresentationFormat>
  <Paragraphs>23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What type of responsibility center would a Kohl’s Café within the department store be considered?</vt:lpstr>
      <vt:lpstr>Kohl’s Café</vt:lpstr>
      <vt:lpstr>Question 1</vt:lpstr>
      <vt:lpstr>Question 2</vt:lpstr>
      <vt:lpstr>Question 3</vt:lpstr>
      <vt:lpstr>Question 4</vt:lpstr>
      <vt:lpstr>Question 5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Jordan Kushner</cp:lastModifiedBy>
  <cp:revision>101</cp:revision>
  <cp:lastPrinted>2015-01-07T02:07:23Z</cp:lastPrinted>
  <dcterms:created xsi:type="dcterms:W3CDTF">2014-03-26T16:56:49Z</dcterms:created>
  <dcterms:modified xsi:type="dcterms:W3CDTF">2015-11-14T17:13:51Z</dcterms:modified>
</cp:coreProperties>
</file>