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59" r:id="rId4"/>
    <p:sldId id="260" r:id="rId5"/>
    <p:sldId id="264" r:id="rId6"/>
    <p:sldId id="277" r:id="rId7"/>
    <p:sldId id="258"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60"/>
  </p:normalViewPr>
  <p:slideViewPr>
    <p:cSldViewPr snapToGrid="0">
      <p:cViewPr varScale="1">
        <p:scale>
          <a:sx n="118" d="100"/>
          <a:sy n="118" d="100"/>
        </p:scale>
        <p:origin x="40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2015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p.me/p3NlXE-na"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1846331"/>
            <a:ext cx="8270545" cy="4001520"/>
          </a:xfrm>
        </p:spPr>
        <p:txBody>
          <a:bodyPr>
            <a:noAutofit/>
          </a:bodyPr>
          <a:lstStyle/>
          <a:p>
            <a:pPr marL="0" marR="0">
              <a:lnSpc>
                <a:spcPct val="107000"/>
              </a:lnSpc>
              <a:spcBef>
                <a:spcPts val="0"/>
              </a:spcBef>
              <a:spcAft>
                <a:spcPts val="800"/>
              </a:spcAft>
            </a:pPr>
            <a:r>
              <a:rPr lang="en-US" b="1" dirty="0">
                <a:latin typeface="Courier New" panose="02070309020205020404" pitchFamily="49" charset="0"/>
                <a:ea typeface="Calibri" panose="020F0502020204030204" pitchFamily="34" charset="0"/>
                <a:cs typeface="Times New Roman" panose="02020603050405020304" pitchFamily="18" charset="0"/>
              </a:rPr>
              <a:t>Now that Dyson owns a battery firm, how will the transfer price for batteries used in its vacuums be determined</a:t>
            </a:r>
            <a:r>
              <a:rPr lang="en-US" b="1" dirty="0" smtClean="0">
                <a:latin typeface="Courier New" panose="02070309020205020404" pitchFamily="49" charset="0"/>
                <a:ea typeface="Calibri" panose="020F0502020204030204" pitchFamily="34" charset="0"/>
                <a:cs typeface="Times New Roman" panose="02020603050405020304" pitchFamily="18" charset="0"/>
              </a:rPr>
              <a:t>?</a:t>
            </a:r>
            <a:endParaRPr lang="en-US" sz="32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smtClean="0">
                <a:solidFill>
                  <a:schemeClr val="tx1">
                    <a:lumMod val="50000"/>
                    <a:lumOff val="50000"/>
                  </a:schemeClr>
                </a:solidFill>
                <a:hlinkClick r:id="rId2"/>
              </a:rPr>
              <a:t>Original blog posting (October </a:t>
            </a:r>
            <a:r>
              <a:rPr lang="en-US" dirty="0" smtClean="0">
                <a:hlinkClick r:id="rId2"/>
              </a:rPr>
              <a:t>22</a:t>
            </a:r>
            <a:r>
              <a:rPr lang="en-US" dirty="0" smtClean="0">
                <a:solidFill>
                  <a:schemeClr val="tx1">
                    <a:lumMod val="50000"/>
                    <a:lumOff val="50000"/>
                  </a:schemeClr>
                </a:solidFill>
                <a:hlinkClick r:id="rId2"/>
              </a:rPr>
              <a:t>, 2015)</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295651"/>
            <a:ext cx="8857042" cy="1097280"/>
          </a:xfrm>
        </p:spPr>
        <p:txBody>
          <a:bodyPr>
            <a:noAutofit/>
          </a:bodyPr>
          <a:lstStyle/>
          <a:p>
            <a:pPr algn="ctr"/>
            <a:r>
              <a:rPr lang="en-US" sz="5400" dirty="0" smtClean="0"/>
              <a:t>Dyson</a:t>
            </a:r>
            <a:endParaRPr lang="en-US" sz="5400" dirty="0"/>
          </a:p>
        </p:txBody>
      </p:sp>
      <p:sp>
        <p:nvSpPr>
          <p:cNvPr id="3" name="Content Placeholder 2"/>
          <p:cNvSpPr>
            <a:spLocks noGrp="1"/>
          </p:cNvSpPr>
          <p:nvPr>
            <p:ph idx="1"/>
          </p:nvPr>
        </p:nvSpPr>
        <p:spPr>
          <a:xfrm>
            <a:off x="301097" y="1287887"/>
            <a:ext cx="4976152" cy="4930033"/>
          </a:xfrm>
        </p:spPr>
        <p:txBody>
          <a:bodyPr>
            <a:normAutofit fontScale="92500" lnSpcReduction="10000"/>
          </a:bodyPr>
          <a:lstStyle/>
          <a:p>
            <a:pPr>
              <a:lnSpc>
                <a:spcPct val="110000"/>
              </a:lnSpc>
            </a:pPr>
            <a:r>
              <a:rPr lang="en-US" dirty="0" smtClean="0"/>
              <a:t>Dyson, vacuum cleaner manufacturer, bought Sakti3, Michigan-based battery technology startup firm</a:t>
            </a:r>
          </a:p>
          <a:p>
            <a:pPr>
              <a:lnSpc>
                <a:spcPct val="110000"/>
              </a:lnSpc>
            </a:pPr>
            <a:r>
              <a:rPr lang="en-US" dirty="0" smtClean="0"/>
              <a:t>Sakti3 manufactures solid-state batteries that last twice as long as current lithium-ion batteries</a:t>
            </a:r>
          </a:p>
          <a:p>
            <a:pPr>
              <a:lnSpc>
                <a:spcPct val="110000"/>
              </a:lnSpc>
            </a:pPr>
            <a:r>
              <a:rPr lang="en-US" dirty="0"/>
              <a:t>P</a:t>
            </a:r>
            <a:r>
              <a:rPr lang="en-US" dirty="0" smtClean="0"/>
              <a:t>otential to be used in hand-held vacuums, a wide variety of household products, and electric vehicles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249" y="1287887"/>
            <a:ext cx="3507995" cy="4833238"/>
          </a:xfrm>
          <a:prstGeom prst="rect">
            <a:avLst/>
          </a:prstGeom>
        </p:spPr>
      </p:pic>
    </p:spTree>
    <p:extLst>
      <p:ext uri="{BB962C8B-B14F-4D97-AF65-F5344CB8AC3E}">
        <p14:creationId xmlns:p14="http://schemas.microsoft.com/office/powerpoint/2010/main" val="3245167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49" y="1792223"/>
            <a:ext cx="8141863" cy="4086063"/>
          </a:xfrm>
        </p:spPr>
        <p:txBody>
          <a:bodyPr>
            <a:normAutofit/>
          </a:bodyPr>
          <a:lstStyle/>
          <a:p>
            <a:pPr marL="0" indent="0">
              <a:buNone/>
            </a:pPr>
            <a:r>
              <a:rPr lang="en-US" sz="4000" dirty="0"/>
              <a:t>Between Dyson and Sakti3, which is the selling division and which is the buying division with respect to solid-state batteries and transfer pricing?</a:t>
            </a:r>
          </a:p>
          <a:p>
            <a:pPr marL="0" lvl="0" indent="0">
              <a:buNone/>
            </a:pP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367627"/>
            <a:ext cx="7886700" cy="5362357"/>
          </a:xfrm>
        </p:spPr>
        <p:txBody>
          <a:bodyPr>
            <a:noAutofit/>
          </a:bodyPr>
          <a:lstStyle/>
          <a:p>
            <a:pPr marL="0" indent="0">
              <a:buNone/>
            </a:pPr>
            <a:r>
              <a:rPr lang="en-US" sz="4000" dirty="0"/>
              <a:t>Assume that the battery factory has been built in Michigan and is producing a variety of batteries that can be used both in Dyson’s hand-held vacuums and in other companies’ vacuums.  List as many costs as you can imagine that might be incurred by the factory in the production of the batteries. </a:t>
            </a:r>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a:t>3</a:t>
            </a:r>
          </a:p>
        </p:txBody>
      </p:sp>
      <p:sp>
        <p:nvSpPr>
          <p:cNvPr id="3" name="Content Placeholder 2"/>
          <p:cNvSpPr>
            <a:spLocks noGrp="1"/>
          </p:cNvSpPr>
          <p:nvPr>
            <p:ph idx="1"/>
          </p:nvPr>
        </p:nvSpPr>
        <p:spPr>
          <a:xfrm>
            <a:off x="628650" y="1495643"/>
            <a:ext cx="7886700" cy="4382644"/>
          </a:xfrm>
        </p:spPr>
        <p:txBody>
          <a:bodyPr>
            <a:normAutofit lnSpcReduction="10000"/>
          </a:bodyPr>
          <a:lstStyle/>
          <a:p>
            <a:pPr marL="0" indent="0">
              <a:buNone/>
            </a:pPr>
            <a:r>
              <a:rPr lang="en-US" sz="4300" dirty="0"/>
              <a:t>If Dyson uses “cost” as the basis for the internal transfer price for the Sakti3 batteries to be used in its hand-held vacuums, what costs (from the list in the preceding question) do you think should be included in the transfer price? Explain.</a:t>
            </a:r>
          </a:p>
          <a:p>
            <a:pPr marL="0" lvl="0" indent="0">
              <a:buNone/>
            </a:pPr>
            <a:endParaRPr lang="en-US" sz="4400" dirty="0"/>
          </a:p>
        </p:txBody>
      </p:sp>
    </p:spTree>
    <p:extLst>
      <p:ext uri="{BB962C8B-B14F-4D97-AF65-F5344CB8AC3E}">
        <p14:creationId xmlns:p14="http://schemas.microsoft.com/office/powerpoint/2010/main" val="1796490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a:t>Do you think that Dyson will determine the internal transfer price for its batteries using market price, negotiated price, or cost?  What assumptions do you have to make to answer this question?</a:t>
            </a:r>
          </a:p>
          <a:p>
            <a:pPr marL="0" lvl="0" indent="0">
              <a:buNone/>
            </a:pPr>
            <a:endParaRPr lang="en-US" sz="4400" dirty="0"/>
          </a:p>
        </p:txBody>
      </p:sp>
    </p:spTree>
    <p:extLst>
      <p:ext uri="{BB962C8B-B14F-4D97-AF65-F5344CB8AC3E}">
        <p14:creationId xmlns:p14="http://schemas.microsoft.com/office/powerpoint/2010/main" val="2009027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4751"/>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310896" y="1147054"/>
            <a:ext cx="8522208" cy="5564642"/>
          </a:xfrm>
        </p:spPr>
        <p:txBody>
          <a:bodyPr>
            <a:noAutofit/>
          </a:bodyPr>
          <a:lstStyle/>
          <a:p>
            <a:pPr marL="514350" indent="-514350">
              <a:lnSpc>
                <a:spcPct val="100000"/>
              </a:lnSpc>
              <a:buFont typeface="Arial" panose="020B0604020202020204" pitchFamily="34" charset="0"/>
              <a:buAutoNum type="arabicPeriod"/>
            </a:pPr>
            <a:r>
              <a:rPr lang="en-US" sz="2200" dirty="0"/>
              <a:t>Between Dyson and Sakti3, which is the selling division and which is the buying division with respect to solid-state batteries and transfer pricing?</a:t>
            </a:r>
          </a:p>
          <a:p>
            <a:pPr marL="514350" indent="-514350">
              <a:lnSpc>
                <a:spcPct val="100000"/>
              </a:lnSpc>
              <a:buFont typeface="Arial" panose="020B0604020202020204" pitchFamily="34" charset="0"/>
              <a:buAutoNum type="arabicPeriod"/>
            </a:pPr>
            <a:r>
              <a:rPr lang="en-US" sz="2200" dirty="0"/>
              <a:t>Assume that the battery factory has been built in Michigan and is producing a variety of batteries that can be used both in Dyson’s hand-held vacuums and in other companies’ vacuums.  List as many costs as you can imagine that might be incurred by the factory in the production of the batteries. </a:t>
            </a:r>
            <a:endParaRPr lang="en-US" sz="2200" dirty="0" smtClean="0"/>
          </a:p>
          <a:p>
            <a:pPr marL="514350" lvl="0" indent="-514350">
              <a:lnSpc>
                <a:spcPct val="100000"/>
              </a:lnSpc>
              <a:buFont typeface="Arial" panose="020B0604020202020204" pitchFamily="34" charset="0"/>
              <a:buAutoNum type="arabicPeriod"/>
            </a:pPr>
            <a:r>
              <a:rPr lang="en-US" sz="2200" dirty="0"/>
              <a:t>If Dyson uses “cost” as the basis for the internal transfer price for the Sakti3 batteries to be used in its hand-held vacuums, what costs (from the list in the preceding question) do you think should be included in the transfer price? Explain.</a:t>
            </a:r>
          </a:p>
          <a:p>
            <a:pPr marL="514350" lvl="0" indent="-514350">
              <a:lnSpc>
                <a:spcPct val="100000"/>
              </a:lnSpc>
              <a:buFont typeface="Arial" panose="020B0604020202020204" pitchFamily="34" charset="0"/>
              <a:buAutoNum type="arabicPeriod"/>
            </a:pPr>
            <a:r>
              <a:rPr lang="en-US" sz="2200" dirty="0"/>
              <a:t>Do you think that Dyson will determine the internal transfer price for its batteries using market price, negotiated price, or cost?  What assumptions do you have to make to answer this question</a:t>
            </a:r>
            <a:r>
              <a:rPr lang="en-US" sz="2200" dirty="0" smtClean="0"/>
              <a:t>?</a:t>
            </a:r>
            <a:endParaRPr lang="en-US" sz="2200"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1996</TotalTime>
  <Words>442</Words>
  <Application>Microsoft Office PowerPoint</Application>
  <PresentationFormat>On-screen Show (4:3)</PresentationFormat>
  <Paragraphs>20</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Avenir Next Condensed Regular</vt:lpstr>
      <vt:lpstr>Calibri</vt:lpstr>
      <vt:lpstr>Calibri Light</vt:lpstr>
      <vt:lpstr>Courier</vt:lpstr>
      <vt:lpstr>Courier New</vt:lpstr>
      <vt:lpstr>Times New Roman</vt:lpstr>
      <vt:lpstr>Office Theme</vt:lpstr>
      <vt:lpstr>Now that Dyson owns a battery firm, how will the transfer price for batteries used in its vacuums be determined?</vt:lpstr>
      <vt:lpstr>Dyson</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105</cp:revision>
  <cp:lastPrinted>2015-01-07T02:07:23Z</cp:lastPrinted>
  <dcterms:created xsi:type="dcterms:W3CDTF">2014-03-26T16:56:49Z</dcterms:created>
  <dcterms:modified xsi:type="dcterms:W3CDTF">2015-10-20T21:28:42Z</dcterms:modified>
</cp:coreProperties>
</file>