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  <p:sldId id="267" r:id="rId9"/>
    <p:sldId id="268" r:id="rId10"/>
    <p:sldId id="258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4" autoAdjust="0"/>
    <p:restoredTop sz="94660"/>
  </p:normalViewPr>
  <p:slideViewPr>
    <p:cSldViewPr snapToGrid="0">
      <p:cViewPr varScale="1">
        <p:scale>
          <a:sx n="70" d="100"/>
          <a:sy n="70" d="100"/>
        </p:scale>
        <p:origin x="-96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2015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m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costs are included for a bottle of water at the JFK International airport if activity-based costing (ABC) is used for product costing?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(May 5,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8" y="-90716"/>
            <a:ext cx="8857042" cy="1360567"/>
          </a:xfrm>
        </p:spPr>
        <p:txBody>
          <a:bodyPr>
            <a:noAutofit/>
          </a:bodyPr>
          <a:lstStyle/>
          <a:p>
            <a:r>
              <a:rPr lang="en-US" sz="3600" dirty="0" smtClean="0"/>
              <a:t>High prices at airports compensate for high cost of operating airport shops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11" y="1204729"/>
            <a:ext cx="5161179" cy="49165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20-ounce bottle of Dasani water typically costs about $0.99 at a convenience </a:t>
            </a:r>
            <a:r>
              <a:rPr lang="en-US" dirty="0" smtClean="0"/>
              <a:t>store, and $2.89 at the JFK International airport</a:t>
            </a:r>
          </a:p>
          <a:p>
            <a:r>
              <a:rPr lang="en-US" dirty="0" smtClean="0"/>
              <a:t>Costs of </a:t>
            </a:r>
            <a:r>
              <a:rPr lang="en-US" dirty="0"/>
              <a:t>operating airport shops are more expensive than other </a:t>
            </a:r>
            <a:r>
              <a:rPr lang="en-US" dirty="0" smtClean="0"/>
              <a:t>retail </a:t>
            </a:r>
            <a:r>
              <a:rPr lang="en-US" dirty="0"/>
              <a:t>stores because:</a:t>
            </a:r>
          </a:p>
          <a:p>
            <a:pPr lvl="1"/>
            <a:r>
              <a:rPr lang="en-US" dirty="0"/>
              <a:t>Off-airport warehouses are needed due to limited inventory space</a:t>
            </a:r>
          </a:p>
          <a:p>
            <a:pPr lvl="1"/>
            <a:r>
              <a:rPr lang="en-US" dirty="0"/>
              <a:t>Deliveries to stores are usually made during off-peak hours</a:t>
            </a:r>
          </a:p>
          <a:p>
            <a:pPr lvl="1"/>
            <a:r>
              <a:rPr lang="en-US" dirty="0"/>
              <a:t>Deliveries are made in small batches so that everything can go through airport security screening</a:t>
            </a:r>
          </a:p>
        </p:txBody>
      </p:sp>
      <p:pic>
        <p:nvPicPr>
          <p:cNvPr id="2" name="Picture 1" descr="Screen Shot 2015-05-01 at 9.15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78" y="2285999"/>
            <a:ext cx="3403049" cy="230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Is the cost of</a:t>
            </a:r>
            <a:r>
              <a:rPr lang="en-US" sz="4000" b="1" dirty="0"/>
              <a:t> an off-airport warehouse</a:t>
            </a:r>
            <a:r>
              <a:rPr lang="en-US" sz="4000" dirty="0"/>
              <a:t> considered to be a unit-level, batch-level, product-level, or facility-level cost as it relates to: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The airport store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3600" dirty="0"/>
              <a:t>An individual bottle of </a:t>
            </a:r>
            <a:r>
              <a:rPr lang="en-US" sz="3600" dirty="0" smtClean="0"/>
              <a:t>water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Describe the costs that could be incurred in a small batch delivery of two cases of Dasani water to the store inside the airport from the off-airport warehouse? 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/>
              <a:t>How does the constraint that the deliveries must be made during off-peak hours impact the cost of the deliveries</a:t>
            </a:r>
            <a:r>
              <a:rPr lang="en-US" sz="4400" dirty="0" smtClean="0"/>
              <a:t>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649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/>
              <a:t>Are the costs of </a:t>
            </a:r>
            <a:r>
              <a:rPr lang="en-US" sz="3200" b="1" dirty="0"/>
              <a:t>a delivery of two cases of Dasani water to the store inside the airport from the off-airport warehouse</a:t>
            </a:r>
            <a:r>
              <a:rPr lang="en-US" sz="3200" dirty="0"/>
              <a:t> considered to be unit-level, batch-level, product-level, or facility-level costs as they relates to (consider each cost you listed in #2 above separately):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dirty="0"/>
              <a:t>The airport store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dirty="0"/>
              <a:t>An individual bottle of </a:t>
            </a:r>
            <a:r>
              <a:rPr lang="en-US" sz="2800" dirty="0" smtClean="0"/>
              <a:t>water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320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In an activity-based costing system, what costs would be considered to be part of the cost of an individual bottle of Dasani water at the airport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85485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Would the airport store be likely to use the ABC cost for water pricing?  Why or why not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3843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800" dirty="0"/>
              <a:t>Would activity-based costing or activity-based management be useful for the airport store?  Why or why not?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7218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806"/>
            <a:ext cx="7886700" cy="832303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76" y="960528"/>
            <a:ext cx="8759354" cy="5046836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Is </a:t>
            </a:r>
            <a:r>
              <a:rPr lang="en-US" dirty="0"/>
              <a:t>the cost of</a:t>
            </a:r>
            <a:r>
              <a:rPr lang="en-US" b="1" dirty="0"/>
              <a:t> an off-airport warehouse</a:t>
            </a:r>
            <a:r>
              <a:rPr lang="en-US" dirty="0"/>
              <a:t> considered to be a unit-level, batch-level, product-level, or facility-level cost as it relates to: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airport store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An individual bottle of water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Describe the costs that could be incurred in a small batch delivery of two cases of Dasani water to the store inside the airport from the off-airport warehouse?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does the constraint that the deliveries must be made during off-peak hours impact the cost of the deliveries?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Are the costs of </a:t>
            </a:r>
            <a:r>
              <a:rPr lang="en-US" b="1" dirty="0"/>
              <a:t>a delivery of two cases of Dasani water to the store inside the airport from the off-airport warehouse</a:t>
            </a:r>
            <a:r>
              <a:rPr lang="en-US" dirty="0"/>
              <a:t> considered to be unit-level, batch-level, product-level, or facility-level costs as they relates to (consider each cost you listed in #2 above separately):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The airport store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An individual bottle of water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In an activity-based costing system, what costs would be considered to be part of the cost of an individual bottle of Dasani water at the airport?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Would the airport store be likely to use the ABC cost for water pricing? 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Would activity-based costing or activity-based management be useful for the airport store?  Why or why not?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1442</TotalTime>
  <Words>641</Words>
  <Application>Microsoft Macintosh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What costs are included for a bottle of water at the JFK International airport if activity-based costing (ABC) is used for product costing?</vt:lpstr>
      <vt:lpstr>High prices at airports compensate for high cost of operating airport shops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84</cp:revision>
  <cp:lastPrinted>2015-01-07T02:07:23Z</cp:lastPrinted>
  <dcterms:created xsi:type="dcterms:W3CDTF">2014-03-26T16:56:49Z</dcterms:created>
  <dcterms:modified xsi:type="dcterms:W3CDTF">2015-05-02T01:17:06Z</dcterms:modified>
</cp:coreProperties>
</file>