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5" r:id="rId7"/>
    <p:sldId id="266" r:id="rId8"/>
    <p:sldId id="267" r:id="rId9"/>
    <p:sldId id="258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-96" y="-9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j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When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do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Keurig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and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Pepper record a transaction resulting from their exclusive arrangement for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Keurig’s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upcoming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Keurig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Cold machine?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(March 17,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8641" y="566455"/>
            <a:ext cx="8700899" cy="832303"/>
          </a:xfrm>
        </p:spPr>
        <p:txBody>
          <a:bodyPr>
            <a:noAutofit/>
          </a:bodyPr>
          <a:lstStyle/>
          <a:p>
            <a:r>
              <a:rPr lang="en-US" dirty="0" err="1" smtClean="0"/>
              <a:t>Keurig</a:t>
            </a:r>
            <a:r>
              <a:rPr lang="en-US" dirty="0" smtClean="0"/>
              <a:t> and Dr. Pepper sign a deal for </a:t>
            </a:r>
            <a:r>
              <a:rPr lang="en-US" dirty="0" err="1" smtClean="0"/>
              <a:t>Keurig’s</a:t>
            </a:r>
            <a:r>
              <a:rPr lang="en-US" dirty="0" smtClean="0"/>
              <a:t> </a:t>
            </a:r>
            <a:r>
              <a:rPr lang="en-US" dirty="0" err="1" smtClean="0"/>
              <a:t>upcomng</a:t>
            </a:r>
            <a:r>
              <a:rPr lang="en-US" dirty="0" smtClean="0"/>
              <a:t> cold machine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1887" y="1947332"/>
            <a:ext cx="5005114" cy="406400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Deal for exclusive rights to make pod-versions of Dr. Pepper Snapple products</a:t>
            </a:r>
          </a:p>
          <a:p>
            <a:r>
              <a:rPr lang="en-US" sz="3200" dirty="0" smtClean="0"/>
              <a:t>Anticipated release date in fall 2015</a:t>
            </a:r>
            <a:endParaRPr lang="en-US" sz="3200" dirty="0"/>
          </a:p>
        </p:txBody>
      </p:sp>
      <p:pic>
        <p:nvPicPr>
          <p:cNvPr id="13" name="Picture 12" descr="Screen Shot 2015-01-31 at 7.03.1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1" y="1729481"/>
            <a:ext cx="3598334" cy="387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/>
              <a:t>On the date of the exclusive contract signing, would </a:t>
            </a:r>
            <a:r>
              <a:rPr lang="en-US" sz="4400" dirty="0" err="1"/>
              <a:t>Keurig</a:t>
            </a:r>
            <a:r>
              <a:rPr lang="en-US" sz="4400" dirty="0"/>
              <a:t> record an entry in its books? Why or why not?</a:t>
            </a:r>
          </a:p>
          <a:p>
            <a:pPr marL="0" lv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On the date of the exclusive contract signing, would Dr. Pepper Snapple Group record an entry in its books? Why or why not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Assume that </a:t>
            </a:r>
            <a:r>
              <a:rPr lang="en-US" sz="4800" dirty="0" err="1"/>
              <a:t>Keurig</a:t>
            </a:r>
            <a:r>
              <a:rPr lang="en-US" sz="4800" dirty="0"/>
              <a:t> places an order for Diet Dr. Pepper syrup. Would either company record a transaction on the order date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4800" dirty="0"/>
              <a:t>When Dr. Pepper Snapple Group delivers the Diet Dr. Pepper syrup to </a:t>
            </a:r>
            <a:r>
              <a:rPr lang="en-US" sz="4800" dirty="0" err="1"/>
              <a:t>Keurig</a:t>
            </a:r>
            <a:r>
              <a:rPr lang="en-US" sz="4800" dirty="0"/>
              <a:t>, would either company record a transaction? (Assume that shipping and delivery occur on the same day.</a:t>
            </a:r>
            <a:r>
              <a:rPr lang="en-US" sz="4800" dirty="0" smtClean="0"/>
              <a:t>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80264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What would the journal entry be for </a:t>
            </a:r>
            <a:r>
              <a:rPr lang="en-US" sz="4800" dirty="0" err="1"/>
              <a:t>Keurig</a:t>
            </a:r>
            <a:r>
              <a:rPr lang="en-US" sz="4800" dirty="0"/>
              <a:t> on the date it purchases the syrup from </a:t>
            </a:r>
            <a:r>
              <a:rPr lang="en-US" sz="4800" dirty="0" err="1"/>
              <a:t>Dr</a:t>
            </a:r>
            <a:r>
              <a:rPr lang="en-US" sz="4800" dirty="0"/>
              <a:t> Pepper (assume it purchases on account)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226660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What would the journal entry be for Dr. Pepper on the date it sells the syrup to </a:t>
            </a:r>
            <a:r>
              <a:rPr lang="en-US" sz="4800" dirty="0" err="1"/>
              <a:t>Keurig</a:t>
            </a:r>
            <a:r>
              <a:rPr lang="en-US" sz="4800" dirty="0"/>
              <a:t> (assume it sells on account)?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2241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89565"/>
            <a:ext cx="7886700" cy="4582887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100" dirty="0"/>
              <a:t>On the date of the exclusive contract signing, would </a:t>
            </a:r>
            <a:r>
              <a:rPr lang="en-US" sz="2100" dirty="0" err="1"/>
              <a:t>Keurig</a:t>
            </a:r>
            <a:r>
              <a:rPr lang="en-US" sz="2100" dirty="0"/>
              <a:t> record an entry in its books? Why or why not?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100" dirty="0"/>
              <a:t>On the date of the exclusive contract signing, would Dr. Pepper Snapple Group record an entry in its books? Why or why not?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100" dirty="0"/>
              <a:t>Assume that </a:t>
            </a:r>
            <a:r>
              <a:rPr lang="en-US" sz="2100" dirty="0" err="1"/>
              <a:t>Keurig</a:t>
            </a:r>
            <a:r>
              <a:rPr lang="en-US" sz="2100" dirty="0"/>
              <a:t> places an order for Diet Dr. Pepper syrup. Would either company record a transaction on the order date?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100" dirty="0"/>
              <a:t>When Dr. Pepper Snapple Group delivers the Diet Dr. Pepper syrup to </a:t>
            </a:r>
            <a:r>
              <a:rPr lang="en-US" sz="2100" dirty="0" err="1"/>
              <a:t>Keurig</a:t>
            </a:r>
            <a:r>
              <a:rPr lang="en-US" sz="2100" dirty="0"/>
              <a:t>, would either company record a transaction? (Assume that shipping and delivery occur on the same day.)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100" dirty="0"/>
              <a:t>What would the journal entry be for </a:t>
            </a:r>
            <a:r>
              <a:rPr lang="en-US" sz="2100" dirty="0" err="1"/>
              <a:t>Keurig</a:t>
            </a:r>
            <a:r>
              <a:rPr lang="en-US" sz="2100" dirty="0"/>
              <a:t> on the date it purchases the syrup from </a:t>
            </a:r>
            <a:r>
              <a:rPr lang="en-US" sz="2100" dirty="0" err="1"/>
              <a:t>Dr</a:t>
            </a:r>
            <a:r>
              <a:rPr lang="en-US" sz="2100" dirty="0"/>
              <a:t> Pepper (assume it purchases on account)?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100" dirty="0"/>
              <a:t>What would the journal entry be for Dr. Pepper on the date it sells the syrup to </a:t>
            </a:r>
            <a:r>
              <a:rPr lang="en-US" sz="2100" dirty="0" err="1"/>
              <a:t>Keurig</a:t>
            </a:r>
            <a:r>
              <a:rPr lang="en-US" sz="2100" dirty="0"/>
              <a:t> (assume it sells on account)</a:t>
            </a:r>
            <a:r>
              <a:rPr lang="en-US" sz="2100" dirty="0" smtClean="0"/>
              <a:t>?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1309</TotalTime>
  <Words>429</Words>
  <Application>Microsoft Macintosh PowerPoint</Application>
  <PresentationFormat>On-screen Show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When do Keurig and Dr Pepper record a transaction resulting from their exclusive arrangement for Keurig’s upcoming Keurig Cold machine?</vt:lpstr>
      <vt:lpstr>Keurig and Dr. Pepper sign a deal for Keurig’s upcomng cold machine</vt:lpstr>
      <vt:lpstr>Question 1</vt:lpstr>
      <vt:lpstr>Question 2</vt:lpstr>
      <vt:lpstr>Question 3</vt:lpstr>
      <vt:lpstr>Question 4</vt:lpstr>
      <vt:lpstr>Question 5</vt:lpstr>
      <vt:lpstr>Question 6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69</cp:revision>
  <cp:lastPrinted>2015-01-07T02:07:23Z</cp:lastPrinted>
  <dcterms:created xsi:type="dcterms:W3CDTF">2014-03-26T16:56:49Z</dcterms:created>
  <dcterms:modified xsi:type="dcterms:W3CDTF">2015-02-01T00:05:10Z</dcterms:modified>
</cp:coreProperties>
</file>