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65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9" autoAdjust="0"/>
    <p:restoredTop sz="94660"/>
  </p:normalViewPr>
  <p:slideViewPr>
    <p:cSldViewPr snapToGrid="0">
      <p:cViewPr varScale="1">
        <p:scale>
          <a:sx n="99" d="100"/>
          <a:sy n="99" d="100"/>
        </p:scale>
        <p:origin x="-800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j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youtu.be/el0EDgyO39w" TargetMode="Externa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846331"/>
            <a:ext cx="8270545" cy="400152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What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product costs and period costs go into McDonald’s French fries?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(March 6, 2015)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7474" y="418286"/>
            <a:ext cx="8700899" cy="832303"/>
          </a:xfrm>
        </p:spPr>
        <p:txBody>
          <a:bodyPr>
            <a:noAutofit/>
          </a:bodyPr>
          <a:lstStyle/>
          <a:p>
            <a:r>
              <a:rPr lang="en-US" dirty="0" smtClean="0"/>
              <a:t>McDonald’s released a video on how its French fries are actually made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1886" y="1672168"/>
            <a:ext cx="4727561" cy="461433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Featuring Grant </a:t>
            </a:r>
            <a:r>
              <a:rPr lang="en-US" sz="3600" dirty="0" err="1" smtClean="0"/>
              <a:t>Imhara</a:t>
            </a:r>
            <a:r>
              <a:rPr lang="en-US" sz="3600" dirty="0" smtClean="0"/>
              <a:t>, a former host from “</a:t>
            </a:r>
            <a:r>
              <a:rPr lang="en-US" sz="3600" dirty="0" err="1" smtClean="0"/>
              <a:t>Mythbusters</a:t>
            </a:r>
            <a:r>
              <a:rPr lang="en-US" sz="3600" dirty="0" smtClean="0"/>
              <a:t>”</a:t>
            </a:r>
          </a:p>
          <a:p>
            <a:endParaRPr lang="en-US" sz="3600" dirty="0"/>
          </a:p>
          <a:p>
            <a:endParaRPr lang="en-US" sz="3600" dirty="0" smtClean="0"/>
          </a:p>
          <a:p>
            <a:r>
              <a:rPr lang="en-US" sz="2400" u="sng" dirty="0">
                <a:hlinkClick r:id="rId2"/>
              </a:rPr>
              <a:t>http://youtu.be/el0EDgyO39w</a:t>
            </a:r>
            <a:r>
              <a:rPr lang="en-US" sz="2400" dirty="0"/>
              <a:t> </a:t>
            </a:r>
            <a:endParaRPr lang="en-US" sz="1050" dirty="0"/>
          </a:p>
        </p:txBody>
      </p:sp>
      <p:pic>
        <p:nvPicPr>
          <p:cNvPr id="11" name="Picture 10" descr="Screen Shot 2015-01-31 at 6.34.4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01"/>
          <a:stretch/>
        </p:blipFill>
        <p:spPr>
          <a:xfrm>
            <a:off x="4503627" y="1672168"/>
            <a:ext cx="4424746" cy="289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400" dirty="0"/>
              <a:t>What is the distinction between product costs and period costs?</a:t>
            </a:r>
          </a:p>
          <a:p>
            <a:pPr marL="0" lv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800" dirty="0"/>
              <a:t>Why is it important to sort costs into product costs and period costs</a:t>
            </a:r>
            <a:r>
              <a:rPr lang="en-US" sz="4800" dirty="0" smtClean="0"/>
              <a:t>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800" dirty="0"/>
              <a:t>What are some product costs related to McDonald’s French fries</a:t>
            </a:r>
            <a:r>
              <a:rPr lang="en-US" sz="4800" dirty="0" smtClean="0"/>
              <a:t>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796490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800" dirty="0"/>
              <a:t>What are some period costs related to the manufacture and sale of McDonald’s French fries?</a:t>
            </a:r>
          </a:p>
        </p:txBody>
      </p:sp>
    </p:spTree>
    <p:extLst>
      <p:ext uri="{BB962C8B-B14F-4D97-AF65-F5344CB8AC3E}">
        <p14:creationId xmlns:p14="http://schemas.microsoft.com/office/powerpoint/2010/main" val="1880264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What is the distinction between product costs and period costs?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Why is it important to sort costs into product costs and period costs?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What are some product costs related to McDonald’s French fries?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What are some period costs related to the manufacture and sale of McDonald’s French fries?</a:t>
            </a:r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1290</TotalTime>
  <Words>190</Words>
  <Application>Microsoft Macintosh PowerPoint</Application>
  <PresentationFormat>On-screen Show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What product costs and period costs go into McDonald’s French fries?</vt:lpstr>
      <vt:lpstr>McDonald’s released a video on how its French fries are actually made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DAgostino</cp:lastModifiedBy>
  <cp:revision>67</cp:revision>
  <cp:lastPrinted>2015-01-07T02:07:23Z</cp:lastPrinted>
  <dcterms:created xsi:type="dcterms:W3CDTF">2014-03-26T16:56:49Z</dcterms:created>
  <dcterms:modified xsi:type="dcterms:W3CDTF">2015-02-09T00:16:27Z</dcterms:modified>
</cp:coreProperties>
</file>