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5" r:id="rId7"/>
    <p:sldId id="266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12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2015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ld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is the accounting impact of Dunkin’ Donuts’ dividend declaration?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(March 31,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190" y="234885"/>
            <a:ext cx="8547696" cy="1034964"/>
          </a:xfrm>
        </p:spPr>
        <p:txBody>
          <a:bodyPr>
            <a:noAutofit/>
          </a:bodyPr>
          <a:lstStyle/>
          <a:p>
            <a:r>
              <a:rPr lang="en-US" sz="4000" dirty="0"/>
              <a:t>Dunkin’ Brands </a:t>
            </a:r>
            <a:r>
              <a:rPr lang="en-US" sz="4000" dirty="0" smtClean="0"/>
              <a:t>declare </a:t>
            </a:r>
            <a:r>
              <a:rPr lang="en-US" sz="4000" dirty="0"/>
              <a:t>a dividend of $0.265 on February 5, </a:t>
            </a:r>
            <a:r>
              <a:rPr lang="en-US" sz="4000" dirty="0" smtClean="0"/>
              <a:t>2015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628" y="1465211"/>
            <a:ext cx="4819271" cy="4413076"/>
          </a:xfrm>
        </p:spPr>
        <p:txBody>
          <a:bodyPr>
            <a:normAutofit/>
          </a:bodyPr>
          <a:lstStyle/>
          <a:p>
            <a:r>
              <a:rPr lang="en-US" dirty="0" smtClean="0"/>
              <a:t>Will </a:t>
            </a:r>
            <a:r>
              <a:rPr lang="en-US" dirty="0"/>
              <a:t>be paid on March 18, </a:t>
            </a:r>
            <a:r>
              <a:rPr lang="en-US" dirty="0" smtClean="0"/>
              <a:t>2015 </a:t>
            </a:r>
            <a:r>
              <a:rPr lang="en-US" dirty="0"/>
              <a:t>to shareholders of record as of the close of business on March 9, </a:t>
            </a:r>
            <a:r>
              <a:rPr lang="en-US" dirty="0" smtClean="0"/>
              <a:t>2015</a:t>
            </a:r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dividend is a 15% increase over the prior quarter’s dividend.</a:t>
            </a:r>
            <a:endParaRPr lang="en-US" dirty="0"/>
          </a:p>
        </p:txBody>
      </p:sp>
      <p:pic>
        <p:nvPicPr>
          <p:cNvPr id="6" name="Picture 5" descr="dunkin-donu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994" y="1454901"/>
            <a:ext cx="3486501" cy="314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On which date will Dunkin’ Brands record a liability for the dividend</a:t>
            </a:r>
            <a:r>
              <a:rPr lang="en-US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On which date will Dunkin’ Brands pay the cash dividend</a:t>
            </a:r>
            <a:r>
              <a:rPr lang="en-US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On the date of declaration, what will be the impact (increase, decrease, no effect) on Dunkin’ Brands’: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Assets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Liabilities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Stockholders’ </a:t>
            </a:r>
            <a:r>
              <a:rPr lang="en-US" sz="3600" dirty="0" smtClean="0"/>
              <a:t>equity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On the date of payment, what will be the impact (increase, decrease, no effect) on Dunkin’ Brands’: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Assets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Liabilities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Stockholders’ </a:t>
            </a:r>
            <a:r>
              <a:rPr lang="en-US" sz="3600" dirty="0" smtClean="0"/>
              <a:t>equity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773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might be some of the reasons that Dunkin’ Brands would increase its dividend?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9048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806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76" y="960528"/>
            <a:ext cx="8759354" cy="5193360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On which date will Dunkin’ Brands record a liability for the dividend?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On which date will Dunkin’ Brands pay the cash dividend?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On the date of declaration, what will be the impact (increase, decrease, no effect) on Dunkin’ Brands’: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Assets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Liabilities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Stockholders’ equity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On the date of payment, what will be the impact (increase, decrease, no effect) on Dunkin’ Brands’: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Assets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Liabilities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Stockholders’ equity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might be some of the reasons that Dunkin’ Brands would increase its dividend?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1405</TotalTime>
  <Words>313</Words>
  <Application>Microsoft Macintosh PowerPoint</Application>
  <PresentationFormat>On-screen Show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What is the accounting impact of Dunkin’ Donuts’ dividend declaration?</vt:lpstr>
      <vt:lpstr>Dunkin’ Brands declare a dividend of $0.265 on February 5, 2015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79</cp:revision>
  <cp:lastPrinted>2015-01-07T02:07:23Z</cp:lastPrinted>
  <dcterms:created xsi:type="dcterms:W3CDTF">2014-03-26T16:56:49Z</dcterms:created>
  <dcterms:modified xsi:type="dcterms:W3CDTF">2015-03-24T15:59:50Z</dcterms:modified>
</cp:coreProperties>
</file>