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12" y="-4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l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Why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is Campbell Soup Company using zero-based budgeting?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(March 25,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405" y="251165"/>
            <a:ext cx="9144000" cy="1034964"/>
          </a:xfrm>
        </p:spPr>
        <p:txBody>
          <a:bodyPr>
            <a:noAutofit/>
          </a:bodyPr>
          <a:lstStyle/>
          <a:p>
            <a:r>
              <a:rPr lang="en-US" sz="3900" dirty="0"/>
              <a:t>Campbell’s is working to </a:t>
            </a:r>
            <a:r>
              <a:rPr lang="en-US" sz="3900" dirty="0" smtClean="0"/>
              <a:t>counter effects of consumers’ increasing distrust in “Big Food”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628" y="1302410"/>
            <a:ext cx="4819271" cy="4575877"/>
          </a:xfrm>
        </p:spPr>
        <p:txBody>
          <a:bodyPr>
            <a:normAutofit/>
          </a:bodyPr>
          <a:lstStyle/>
          <a:p>
            <a:r>
              <a:rPr lang="en-US" dirty="0" smtClean="0"/>
              <a:t>Recently </a:t>
            </a:r>
            <a:r>
              <a:rPr lang="en-US" dirty="0"/>
              <a:t>introduced a new line of organic soups, Campbell’s® Organics, and acquired both </a:t>
            </a:r>
            <a:r>
              <a:rPr lang="en-US" dirty="0" err="1"/>
              <a:t>Bolthouse</a:t>
            </a:r>
            <a:r>
              <a:rPr lang="en-US" dirty="0"/>
              <a:t> Farms juices and Plum Organics baby food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nnounced </a:t>
            </a:r>
            <a:r>
              <a:rPr lang="en-US" dirty="0"/>
              <a:t>it will be implementing zero-based </a:t>
            </a:r>
            <a:r>
              <a:rPr lang="en-US" dirty="0" smtClean="0"/>
              <a:t>budgeting</a:t>
            </a:r>
          </a:p>
          <a:p>
            <a:r>
              <a:rPr lang="en-US" dirty="0" smtClean="0"/>
              <a:t>Expecting </a:t>
            </a:r>
            <a:r>
              <a:rPr lang="en-US" dirty="0"/>
              <a:t>to save $200 million off </a:t>
            </a:r>
            <a:r>
              <a:rPr lang="en-US" dirty="0" smtClean="0"/>
              <a:t>expected </a:t>
            </a:r>
            <a:r>
              <a:rPr lang="en-US" dirty="0"/>
              <a:t>annual costs of close to $7 </a:t>
            </a:r>
            <a:r>
              <a:rPr lang="en-US" dirty="0" smtClean="0"/>
              <a:t>billion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campbells-sou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900" y="2116413"/>
            <a:ext cx="3852568" cy="217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What is “zero-based budgeting”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How does Campbell’s expect that it will save $200 million by using zero-based budgeting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are some potential drawbacks to Campbell’s from its use of zero-based budgeting?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806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76" y="960528"/>
            <a:ext cx="8759354" cy="519336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4000" dirty="0"/>
              <a:t>What is “zero-based budgeting”?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4000" dirty="0"/>
              <a:t>How does Campbell’s expect that it will save $200 million by using zero-based budgeting?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4000" dirty="0"/>
              <a:t>What are some potential drawbacks to Campbell’s from its use of zero-based budgeting?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1391</TotalTime>
  <Words>204</Words>
  <Application>Microsoft Macintosh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Why is Campbell Soup Company using zero-based budgeting? </vt:lpstr>
      <vt:lpstr>Campbell’s is working to counter effects of consumers’ increasing distrust in “Big Food”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78</cp:revision>
  <cp:lastPrinted>2015-01-07T02:07:23Z</cp:lastPrinted>
  <dcterms:created xsi:type="dcterms:W3CDTF">2014-03-26T16:56:49Z</dcterms:created>
  <dcterms:modified xsi:type="dcterms:W3CDTF">2015-03-24T15:45:30Z</dcterms:modified>
</cp:coreProperties>
</file>