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60" d="100"/>
          <a:sy n="60" d="100"/>
        </p:scale>
        <p:origin x="-96" y="-9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i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r>
              <a:rPr lang="en-US" dirty="0" smtClean="0">
                <a:latin typeface="Courier New" panose="02070309020205020404" pitchFamily="49" charset="0"/>
                <a:cs typeface="Courier New" panose="02070309020205020404" pitchFamily="49" charset="0"/>
              </a:rPr>
              <a:t>Would </a:t>
            </a:r>
            <a:r>
              <a:rPr lang="en-US" dirty="0">
                <a:latin typeface="Courier New" panose="02070309020205020404" pitchFamily="49" charset="0"/>
                <a:cs typeface="Courier New" panose="02070309020205020404" pitchFamily="49" charset="0"/>
              </a:rPr>
              <a:t>a Pizza Studio franchisee need to use job-costing or process costing for its made-to-order pizzas?</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(February 20,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474" y="481787"/>
            <a:ext cx="8700899" cy="832303"/>
          </a:xfrm>
        </p:spPr>
        <p:txBody>
          <a:bodyPr>
            <a:noAutofit/>
          </a:bodyPr>
          <a:lstStyle/>
          <a:p>
            <a:r>
              <a:rPr lang="en-US" sz="3700" dirty="0" smtClean="0"/>
              <a:t>New pizza chain, Pizza Studio, takes made-to-order model used by Chipotle and Subway and applies it to pizzas</a:t>
            </a:r>
            <a:endParaRPr lang="en-US" sz="3700" dirty="0"/>
          </a:p>
        </p:txBody>
      </p:sp>
      <p:sp>
        <p:nvSpPr>
          <p:cNvPr id="5" name="Content Placeholder 4"/>
          <p:cNvSpPr>
            <a:spLocks noGrp="1"/>
          </p:cNvSpPr>
          <p:nvPr>
            <p:ph idx="1"/>
          </p:nvPr>
        </p:nvSpPr>
        <p:spPr>
          <a:xfrm>
            <a:off x="265386" y="1862667"/>
            <a:ext cx="5237947" cy="3938434"/>
          </a:xfrm>
        </p:spPr>
        <p:txBody>
          <a:bodyPr>
            <a:normAutofit lnSpcReduction="10000"/>
          </a:bodyPr>
          <a:lstStyle/>
          <a:p>
            <a:r>
              <a:rPr lang="en-US" sz="3200" dirty="0" smtClean="0"/>
              <a:t>Customers can chose crust, sauce, cheese, and toppings</a:t>
            </a:r>
          </a:p>
          <a:p>
            <a:r>
              <a:rPr lang="en-US" sz="3200" dirty="0" smtClean="0"/>
              <a:t>Pizza is baked in front of them in just two minutes</a:t>
            </a:r>
          </a:p>
          <a:p>
            <a:r>
              <a:rPr lang="en-US" sz="3200" dirty="0" smtClean="0"/>
              <a:t>The price of each pizza is $7.99</a:t>
            </a:r>
          </a:p>
          <a:p>
            <a:r>
              <a:rPr lang="en-US" sz="3200" dirty="0" smtClean="0"/>
              <a:t>Was founded in 2012 and has nearly 25 locations</a:t>
            </a:r>
            <a:endParaRPr lang="en-US" sz="3200" dirty="0"/>
          </a:p>
          <a:p>
            <a:endParaRPr lang="en-US" dirty="0"/>
          </a:p>
        </p:txBody>
      </p:sp>
      <p:pic>
        <p:nvPicPr>
          <p:cNvPr id="6" name="Picture 5" descr="Screen Shot 2015-01-31 at 3.48.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9966" y="1557868"/>
            <a:ext cx="3314700" cy="4279900"/>
          </a:xfrm>
          <a:prstGeom prst="rect">
            <a:avLst/>
          </a:prstGeom>
        </p:spPr>
      </p:pic>
    </p:spTree>
    <p:extLst>
      <p:ext uri="{BB962C8B-B14F-4D97-AF65-F5344CB8AC3E}">
        <p14:creationId xmlns:p14="http://schemas.microsoft.com/office/powerpoint/2010/main" val="5535229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Does an individual Pizza Studio franchise operator need to decide whether to use a job-costing system or a process costing system for the pizzas it sells? Why or why not</a:t>
            </a:r>
            <a:r>
              <a:rPr lang="en-US" sz="4800" dirty="0" smtClean="0"/>
              <a:t>?</a:t>
            </a:r>
            <a:endParaRPr lang="en-US" sz="4800" dirty="0"/>
          </a:p>
        </p:txBody>
      </p:sp>
    </p:spTree>
    <p:extLst>
      <p:ext uri="{BB962C8B-B14F-4D97-AF65-F5344CB8AC3E}">
        <p14:creationId xmlns:p14="http://schemas.microsoft.com/office/powerpoint/2010/main" val="33557790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fontScale="85000" lnSpcReduction="20000"/>
          </a:bodyPr>
          <a:lstStyle/>
          <a:p>
            <a:pPr marL="0" lvl="0" indent="0">
              <a:buNone/>
            </a:pPr>
            <a:r>
              <a:rPr lang="en-US" sz="4800" dirty="0"/>
              <a:t>Assume that Pizza Studio pizzas are extremely popular and Pizza Studio decides to expand into local grocery stores with frozen Pizza Studio pizzas. Do you think Pizza Studios would use more of a job-costing system or a process-costing system for the pizzas it produces for grocery stores? Explain.</a:t>
            </a:r>
            <a:endParaRPr lang="en-US" sz="4800" dirty="0"/>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en-US" sz="3200" dirty="0"/>
              <a:t>Does an individual Pizza Studio franchise operator need to decide whether to use a job-costing system or a process costing system for the pizzas it sells? Why or why not?</a:t>
            </a:r>
          </a:p>
          <a:p>
            <a:pPr marL="514350" lvl="0" indent="-514350">
              <a:buFont typeface="+mj-lt"/>
              <a:buAutoNum type="arabicPeriod"/>
            </a:pPr>
            <a:r>
              <a:rPr lang="en-US" sz="3200" dirty="0"/>
              <a:t>Assume that Pizza Studio pizzas are extremely popular and Pizza Studio decides to expand into local grocery stores with frozen Pizza Studio pizzas. Do you think Pizza Studios would use more of a job-costing system or a process-costing system for the pizzas it produces for grocery stores? Explain.</a:t>
            </a:r>
          </a:p>
        </p:txBody>
      </p:sp>
    </p:spTree>
    <p:extLst>
      <p:ext uri="{BB962C8B-B14F-4D97-AF65-F5344CB8AC3E}">
        <p14:creationId xmlns:p14="http://schemas.microsoft.com/office/powerpoint/2010/main" val="32722570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1121</TotalTime>
  <Words>304</Words>
  <Application>Microsoft Macintosh PowerPoint</Application>
  <PresentationFormat>On-screen Show (4:3)</PresentationFormat>
  <Paragraphs>15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Would a Pizza Studio franchisee need to use job-costing or process costing for its made-to-order pizzas?</vt:lpstr>
      <vt:lpstr>New pizza chain, Pizza Studio, takes made-to-order model used by Chipotle and Subway and applies it to pizzas</vt:lpstr>
      <vt:lpstr>Question 1</vt:lpstr>
      <vt:lpstr>Question 2</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55</cp:revision>
  <cp:lastPrinted>2015-01-07T02:07:23Z</cp:lastPrinted>
  <dcterms:created xsi:type="dcterms:W3CDTF">2014-03-26T16:56:49Z</dcterms:created>
  <dcterms:modified xsi:type="dcterms:W3CDTF">2015-01-31T20:56:54Z</dcterms:modified>
</cp:coreProperties>
</file>