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60" d="100"/>
          <a:sy n="60" d="100"/>
        </p:scale>
        <p:origin x="-96" y="-9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i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6331"/>
            <a:ext cx="8270545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When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does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SurveyMonkey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recognize revenue from its Platinum annual subscription plans?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(February 24, 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474" y="481787"/>
            <a:ext cx="8700899" cy="832303"/>
          </a:xfrm>
        </p:spPr>
        <p:txBody>
          <a:bodyPr>
            <a:noAutofit/>
          </a:bodyPr>
          <a:lstStyle/>
          <a:p>
            <a:r>
              <a:rPr lang="en-US" sz="4000" dirty="0" err="1" smtClean="0"/>
              <a:t>SurveyMonkey</a:t>
            </a:r>
            <a:r>
              <a:rPr lang="en-US" sz="4000" dirty="0" smtClean="0"/>
              <a:t>, an online service company that allows users to customize and administer surveys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5386" y="1926173"/>
            <a:ext cx="4835781" cy="34925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Offers a free Basic plan and premium plans</a:t>
            </a:r>
          </a:p>
          <a:p>
            <a:r>
              <a:rPr lang="en-US" sz="3200" dirty="0" smtClean="0"/>
              <a:t>One premium plan, the Platinum plan, </a:t>
            </a:r>
            <a:r>
              <a:rPr lang="en-US" sz="3200" dirty="0" smtClean="0"/>
              <a:t>is billed annually on the starting date of the plan and costs $780 per year</a:t>
            </a:r>
            <a:endParaRPr lang="en-US" sz="3200" dirty="0"/>
          </a:p>
        </p:txBody>
      </p:sp>
      <p:pic>
        <p:nvPicPr>
          <p:cNvPr id="7" name="Picture 6" descr="Screen Shot 2015-01-31 at 4.01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335" y="2053165"/>
            <a:ext cx="3588999" cy="346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4800" dirty="0"/>
              <a:t>Assume that Black Squirrel Design, Inc., signs up for the Platinum plan at </a:t>
            </a:r>
            <a:r>
              <a:rPr lang="en-US" sz="4800" dirty="0" err="1"/>
              <a:t>SurveyMonkey</a:t>
            </a:r>
            <a:r>
              <a:rPr lang="en-US" sz="4800" dirty="0"/>
              <a:t> on December 1, 2015. The customer pays the entire $780 on March 1. How will </a:t>
            </a:r>
            <a:r>
              <a:rPr lang="en-US" sz="4800" dirty="0" err="1"/>
              <a:t>SurveyMonkey</a:t>
            </a:r>
            <a:r>
              <a:rPr lang="en-US" sz="4800" dirty="0"/>
              <a:t> record this customer’s payment?  What asset and/or liability accounts are affected</a:t>
            </a:r>
            <a:r>
              <a:rPr lang="en-US" sz="4800" dirty="0" smtClean="0"/>
              <a:t>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sz="4800" dirty="0"/>
              <a:t>Continue the same example from Item #1. If </a:t>
            </a:r>
            <a:r>
              <a:rPr lang="en-US" sz="4800" dirty="0" err="1"/>
              <a:t>SurveyMonkey</a:t>
            </a:r>
            <a:r>
              <a:rPr lang="en-US" sz="4800" dirty="0"/>
              <a:t> has a December 31 year end, how much revenue related to the Platinum plan purchased by Black Squirrel Design will </a:t>
            </a:r>
            <a:r>
              <a:rPr lang="en-US" sz="4800" dirty="0" err="1"/>
              <a:t>SurveyMonkey</a:t>
            </a:r>
            <a:r>
              <a:rPr lang="en-US" sz="4800" dirty="0"/>
              <a:t> recognize at December 31, 2015? How much revenue from the Black Squirrel Design purchase will be recognized during 2016?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Assume that Black Squirrel Design, Inc., signs up for the Platinum plan at </a:t>
            </a:r>
            <a:r>
              <a:rPr lang="en-US" sz="3200" dirty="0" err="1"/>
              <a:t>SurveyMonkey</a:t>
            </a:r>
            <a:r>
              <a:rPr lang="en-US" sz="3200" dirty="0"/>
              <a:t> on December 1, 2015. The customer pays the entire $780 on March 1. How will </a:t>
            </a:r>
            <a:r>
              <a:rPr lang="en-US" sz="3200" dirty="0" err="1"/>
              <a:t>SurveyMonkey</a:t>
            </a:r>
            <a:r>
              <a:rPr lang="en-US" sz="3200" dirty="0"/>
              <a:t> record this customer’s payment?  What asset and/or liability accounts are affected?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Continue the same example from Item #1. If </a:t>
            </a:r>
            <a:r>
              <a:rPr lang="en-US" sz="3200" dirty="0" err="1"/>
              <a:t>SurveyMonkey</a:t>
            </a:r>
            <a:r>
              <a:rPr lang="en-US" sz="3200" dirty="0"/>
              <a:t> has a December 31 year end, how much revenue related to the Platinum plan purchased by Black Squirrel Design will </a:t>
            </a:r>
            <a:r>
              <a:rPr lang="en-US" sz="3200" dirty="0" err="1"/>
              <a:t>SurveyMonkey</a:t>
            </a:r>
            <a:r>
              <a:rPr lang="en-US" sz="3200" dirty="0"/>
              <a:t> recognize at December 31, 2015? How much revenue from the Black Squirrel Design purchase will be recognized during 2016?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1138</TotalTime>
  <Words>237</Words>
  <Application>Microsoft Macintosh PowerPoint</Application>
  <PresentationFormat>On-screen Show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When does SurveyMonkey recognize revenue from its Platinum annual subscription plans?</vt:lpstr>
      <vt:lpstr>SurveyMonkey, an online service company that allows users to customize and administer surveys</vt:lpstr>
      <vt:lpstr>Question 1</vt:lpstr>
      <vt:lpstr>Question 2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58</cp:revision>
  <cp:lastPrinted>2015-01-07T02:07:23Z</cp:lastPrinted>
  <dcterms:created xsi:type="dcterms:W3CDTF">2014-03-26T16:56:49Z</dcterms:created>
  <dcterms:modified xsi:type="dcterms:W3CDTF">2015-01-31T21:13:32Z</dcterms:modified>
</cp:coreProperties>
</file>