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5" r:id="rId7"/>
    <p:sldId id="266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-96" y="-6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h8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909832"/>
            <a:ext cx="7893247" cy="40015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act does lower fuel costs and other changes have on American Airline’s </a:t>
            </a:r>
            <a:r>
              <a:rPr lang="en-US" smtClean="0">
                <a:latin typeface="Courier New" panose="02070309020205020404" pitchFamily="49" charset="0"/>
                <a:cs typeface="Courier New" panose="02070309020205020404" pitchFamily="49" charset="0"/>
              </a:rPr>
              <a:t>net income?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(January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16,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2015)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6430" y="557619"/>
            <a:ext cx="8897569" cy="832303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American </a:t>
            </a:r>
            <a:r>
              <a:rPr lang="en-US" sz="4800" dirty="0"/>
              <a:t>Airlines </a:t>
            </a:r>
            <a:r>
              <a:rPr lang="en-US" sz="4800" dirty="0" smtClean="0"/>
              <a:t>Group has </a:t>
            </a:r>
            <a:r>
              <a:rPr lang="en-US" sz="4800" dirty="0"/>
              <a:t>been reporting record profits in recent quarters 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2256" y="1914138"/>
            <a:ext cx="4340971" cy="430446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United Continental Holdings and Southwest Airlines also reported record profits </a:t>
            </a:r>
            <a:endParaRPr lang="en-US" dirty="0" smtClean="0"/>
          </a:p>
          <a:p>
            <a:r>
              <a:rPr lang="en-US" dirty="0"/>
              <a:t>P</a:t>
            </a:r>
            <a:r>
              <a:rPr lang="en-US" dirty="0" smtClean="0"/>
              <a:t>rice </a:t>
            </a:r>
            <a:r>
              <a:rPr lang="en-US" dirty="0"/>
              <a:t>of jet fuel is down 18% since August 2014 </a:t>
            </a: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irfares </a:t>
            </a:r>
            <a:r>
              <a:rPr lang="en-US" dirty="0"/>
              <a:t>are up 3% for 2014 </a:t>
            </a:r>
            <a:endParaRPr lang="en-US" dirty="0" smtClean="0"/>
          </a:p>
          <a:p>
            <a:r>
              <a:rPr lang="en-US" dirty="0"/>
              <a:t>P</a:t>
            </a:r>
            <a:r>
              <a:rPr lang="en-US" dirty="0" smtClean="0"/>
              <a:t>lanes </a:t>
            </a:r>
            <a:r>
              <a:rPr lang="en-US" dirty="0"/>
              <a:t>have been about 85% full in 2014 </a:t>
            </a:r>
            <a:endParaRPr lang="en-US" dirty="0" smtClean="0"/>
          </a:p>
          <a:p>
            <a:r>
              <a:rPr lang="en-US" dirty="0"/>
              <a:t>On the other hand, airlines spent more on </a:t>
            </a:r>
            <a:r>
              <a:rPr lang="en-US" dirty="0" smtClean="0"/>
              <a:t>fuel and labor </a:t>
            </a:r>
            <a:r>
              <a:rPr lang="en-US" dirty="0"/>
              <a:t>in 2014 than in 2010 </a:t>
            </a:r>
          </a:p>
        </p:txBody>
      </p:sp>
      <p:pic>
        <p:nvPicPr>
          <p:cNvPr id="2" name="Picture 1" descr="Screen Shot 2015-01-06 at 8.02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446" y="1753154"/>
            <a:ext cx="40259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22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57727"/>
            <a:ext cx="7886700" cy="43826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000000"/>
                </a:solidFill>
              </a:rPr>
              <a:t>Would each of the following changes INCREASE or DECREASE an airline’s net income (consider each item independently)? </a:t>
            </a:r>
            <a:r>
              <a:rPr lang="en-US" sz="4000" dirty="0">
                <a:solidFill>
                  <a:srgbClr val="000000"/>
                </a:solidFill>
              </a:rPr>
              <a:t>What income statement account would be impacted by each item</a:t>
            </a:r>
            <a:r>
              <a:rPr lang="en-US" sz="4000" dirty="0" smtClean="0">
                <a:solidFill>
                  <a:srgbClr val="000000"/>
                </a:solidFill>
              </a:rPr>
              <a:t>?</a:t>
            </a:r>
          </a:p>
          <a:p>
            <a:pPr marL="0" lvl="0" indent="0">
              <a:buNone/>
            </a:pPr>
            <a:endParaRPr lang="en-US" sz="4000" dirty="0"/>
          </a:p>
          <a:p>
            <a:pPr marL="0" lvl="0" indent="0">
              <a:buNone/>
            </a:pPr>
            <a:r>
              <a:rPr lang="en-US" sz="4000" dirty="0" smtClean="0">
                <a:solidFill>
                  <a:srgbClr val="4472C4"/>
                </a:solidFill>
              </a:rPr>
              <a:t>The </a:t>
            </a:r>
            <a:r>
              <a:rPr lang="en-US" sz="4000" dirty="0">
                <a:solidFill>
                  <a:srgbClr val="4472C4"/>
                </a:solidFill>
              </a:rPr>
              <a:t>3% increase in airfare (ticket prices</a:t>
            </a:r>
            <a:r>
              <a:rPr lang="en-US" sz="4000" dirty="0" smtClean="0">
                <a:solidFill>
                  <a:srgbClr val="4472C4"/>
                </a:solidFill>
              </a:rPr>
              <a:t>)</a:t>
            </a:r>
            <a:endParaRPr lang="en-US" sz="4000" dirty="0">
              <a:solidFill>
                <a:srgbClr val="4472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0853"/>
            <a:ext cx="7886700" cy="43826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Would each of the following changes INCREASE or DECREASE an airline’s net income (consider each item independently)? What income statement account would be impacted by each item?</a:t>
            </a:r>
          </a:p>
          <a:p>
            <a:pPr marL="514350" lvl="0" indent="-514350">
              <a:buFont typeface="+mj-lt"/>
              <a:buAutoNum type="arabicPeriod"/>
            </a:pPr>
            <a:endParaRPr lang="en-US" sz="3600" dirty="0" smtClean="0"/>
          </a:p>
          <a:p>
            <a:pPr marL="0" lvl="0" indent="0">
              <a:buNone/>
            </a:pPr>
            <a:r>
              <a:rPr lang="en-US" sz="3600" dirty="0" smtClean="0">
                <a:solidFill>
                  <a:srgbClr val="4472C4"/>
                </a:solidFill>
              </a:rPr>
              <a:t>The </a:t>
            </a:r>
            <a:r>
              <a:rPr lang="en-US" sz="3600" dirty="0">
                <a:solidFill>
                  <a:srgbClr val="4472C4"/>
                </a:solidFill>
              </a:rPr>
              <a:t>18% decrease in the price of per gallon of jet </a:t>
            </a:r>
            <a:r>
              <a:rPr lang="en-US" sz="3600" dirty="0" smtClean="0">
                <a:solidFill>
                  <a:srgbClr val="4472C4"/>
                </a:solidFill>
              </a:rPr>
              <a:t>fuel</a:t>
            </a:r>
            <a:endParaRPr lang="en-US" sz="4000" dirty="0" smtClean="0">
              <a:solidFill>
                <a:srgbClr val="4472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/>
              <a:t>Would each of the following changes INCREASE or DECREASE an airline’s net income (consider each item independently)? What income statement account would be impacted by each item?</a:t>
            </a:r>
          </a:p>
          <a:p>
            <a:pPr marL="0" lvl="0" indent="0">
              <a:buNone/>
            </a:pPr>
            <a:endParaRPr lang="en-US" sz="4000" dirty="0" smtClean="0"/>
          </a:p>
          <a:p>
            <a:pPr marL="0" lvl="0" indent="0">
              <a:buNone/>
            </a:pPr>
            <a:r>
              <a:rPr lang="en-US" sz="4000" dirty="0" smtClean="0">
                <a:solidFill>
                  <a:srgbClr val="4472C4"/>
                </a:solidFill>
              </a:rPr>
              <a:t>The </a:t>
            </a:r>
            <a:r>
              <a:rPr lang="en-US" sz="4000" dirty="0">
                <a:solidFill>
                  <a:srgbClr val="4472C4"/>
                </a:solidFill>
              </a:rPr>
              <a:t>increase in the number of seats sold</a:t>
            </a:r>
          </a:p>
          <a:p>
            <a:pPr marL="0" indent="0" fontAlgn="base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553734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/>
              <a:t>Would each of the following changes INCREASE or DECREASE an airline’s net income (consider each item independently)? What income statement account would be impacted by each item?</a:t>
            </a:r>
          </a:p>
          <a:p>
            <a:pPr marL="0" lvl="0" indent="0">
              <a:buNone/>
            </a:pPr>
            <a:endParaRPr lang="en-US" sz="4000" dirty="0" smtClean="0"/>
          </a:p>
          <a:p>
            <a:pPr marL="0" lvl="0" indent="0">
              <a:buNone/>
            </a:pPr>
            <a:r>
              <a:rPr lang="en-US" sz="4000" dirty="0" smtClean="0">
                <a:solidFill>
                  <a:srgbClr val="4472C4"/>
                </a:solidFill>
              </a:rPr>
              <a:t>The </a:t>
            </a:r>
            <a:r>
              <a:rPr lang="en-US" sz="4000" dirty="0">
                <a:solidFill>
                  <a:srgbClr val="4472C4"/>
                </a:solidFill>
              </a:rPr>
              <a:t>increase in the total spent on jet fuel</a:t>
            </a:r>
          </a:p>
          <a:p>
            <a:pPr marL="0" lvl="0" indent="0">
              <a:buNone/>
            </a:pPr>
            <a:endParaRPr lang="en-US" sz="4000" dirty="0"/>
          </a:p>
          <a:p>
            <a:pPr marL="0" indent="0" fontAlgn="base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328117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/>
              <a:t>Would each of the following changes INCREASE or DECREASE an airline’s net income (consider each item independently)? What income statement account would be impacted by each item?</a:t>
            </a:r>
          </a:p>
          <a:p>
            <a:pPr marL="0" lv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>
                <a:solidFill>
                  <a:schemeClr val="accent5"/>
                </a:solidFill>
              </a:rPr>
              <a:t>The increase in the cost of labor contracts</a:t>
            </a:r>
          </a:p>
          <a:p>
            <a:pPr marL="0" lvl="0" indent="0">
              <a:buNone/>
            </a:pPr>
            <a:endParaRPr lang="en-US" sz="4000" dirty="0"/>
          </a:p>
          <a:p>
            <a:pPr marL="0" indent="0" fontAlgn="base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543789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Would each of the following changes INCREASE or DECREASE an airline’s net income (consider each item independently)? What income statement account would be impacted by each item?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The 3% increase in airfare (ticket prices)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The 18% decrease in the price of per gallon of jet fuel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The increase in the number of seats sold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The increase in the total spent on jet fuel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The increase in the cost of labor contracts</a:t>
            </a:r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1026</TotalTime>
  <Words>393</Words>
  <Application>Microsoft Macintosh PowerPoint</Application>
  <PresentationFormat>On-screen Show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What impact does lower fuel costs and other changes have on American Airline’s net income?   </vt:lpstr>
      <vt:lpstr>American Airlines Group has been reporting record profits in recent quarters </vt:lpstr>
      <vt:lpstr>Question 1</vt:lpstr>
      <vt:lpstr>Question 2</vt:lpstr>
      <vt:lpstr>Question 3</vt:lpstr>
      <vt:lpstr>Question 4</vt:lpstr>
      <vt:lpstr>Question 4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DAgostino</cp:lastModifiedBy>
  <cp:revision>41</cp:revision>
  <dcterms:created xsi:type="dcterms:W3CDTF">2014-03-26T16:56:49Z</dcterms:created>
  <dcterms:modified xsi:type="dcterms:W3CDTF">2015-01-07T02:17:21Z</dcterms:modified>
</cp:coreProperties>
</file>