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-96" y="-6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h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 does lower fuel costs and other changes have on American Airline’s breakeven point? 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(January 7,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6430" y="557619"/>
            <a:ext cx="8897569" cy="83230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American </a:t>
            </a:r>
            <a:r>
              <a:rPr lang="en-US" sz="4800" dirty="0"/>
              <a:t>Airlines </a:t>
            </a:r>
            <a:r>
              <a:rPr lang="en-US" sz="4800" dirty="0" smtClean="0"/>
              <a:t>Group has </a:t>
            </a:r>
            <a:r>
              <a:rPr lang="en-US" sz="4800" dirty="0"/>
              <a:t>been reporting record profits in recent quarters</a:t>
            </a:r>
            <a:r>
              <a:rPr lang="en-US" sz="4800" dirty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2256" y="1914138"/>
            <a:ext cx="4340971" cy="430446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United Continental Holdings and Southwest Airlines also reported record profits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rice </a:t>
            </a:r>
            <a:r>
              <a:rPr lang="en-US" dirty="0"/>
              <a:t>of jet fuel is down 18% since August 2014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irfares </a:t>
            </a:r>
            <a:r>
              <a:rPr lang="en-US" dirty="0"/>
              <a:t>are up 3% for 2014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lanes </a:t>
            </a:r>
            <a:r>
              <a:rPr lang="en-US" dirty="0"/>
              <a:t>have been about 85% full in 2014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On the other hand, airlines spent more on fuel in 2014 than in 2010</a:t>
            </a:r>
            <a:r>
              <a:rPr lang="en-US" dirty="0"/>
              <a:t> </a:t>
            </a:r>
            <a:endParaRPr lang="en-US" dirty="0"/>
          </a:p>
        </p:txBody>
      </p:sp>
      <p:pic>
        <p:nvPicPr>
          <p:cNvPr id="2" name="Picture 1" descr="Screen Shot 2015-01-06 at 8.02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46" y="1753154"/>
            <a:ext cx="40259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What impact would each of the following changes have on an airline’s breakeven point (consider each item independently)?</a:t>
            </a:r>
            <a:endParaRPr lang="en-US" sz="18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3% increase in airfare (ticket prices)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18% decrease in the price of per gallon of jet fuel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number of seats sold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total spent on jet fuel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cost of labor contracts</a:t>
            </a:r>
            <a:endParaRPr lang="en-US" sz="1600" dirty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How </a:t>
            </a:r>
            <a:r>
              <a:rPr lang="en-US" sz="3600" dirty="0"/>
              <a:t>could the per gallon cost of jet fuel decrease yet the total cost of jet fuel increase for an airline?</a:t>
            </a:r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 </a:t>
            </a:r>
            <a:r>
              <a:rPr lang="en-US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Is jet fuel a variable, fixed, or mixed cost for an airline?</a:t>
            </a:r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55373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impact would each of the following changes have on an airline’s breakeven point (consider each item independently)?</a:t>
            </a:r>
            <a:endParaRPr lang="en-US" sz="18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3% increase in airfare (ticket prices)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18% decrease in the price of per gallon of jet fuel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number of seats sold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total spent on jet fuel</a:t>
            </a:r>
            <a:endParaRPr lang="en-US" sz="1600" dirty="0"/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increase in the cost of labor contracts</a:t>
            </a:r>
            <a:endParaRPr lang="en-US" sz="1600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could the per gallon cost of jet fuel decrease yet the total cost of jet fuel increase for an airline?</a:t>
            </a:r>
            <a:endParaRPr lang="en-US" sz="1800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Is jet fuel a variable, fixed, or mixed cost for an airline?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1020</TotalTime>
  <Words>317</Words>
  <Application>Microsoft Macintosh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What impact does lower fuel costs and other changes have on American Airline’s breakeven point?   </vt:lpstr>
      <vt:lpstr>American Airlines Group has been reporting record profits in recent quarters 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39</cp:revision>
  <dcterms:created xsi:type="dcterms:W3CDTF">2014-03-26T16:56:49Z</dcterms:created>
  <dcterms:modified xsi:type="dcterms:W3CDTF">2015-01-07T01:08:02Z</dcterms:modified>
</cp:coreProperties>
</file>