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8" r:id="rId4"/>
    <p:sldId id="283" r:id="rId5"/>
    <p:sldId id="284" r:id="rId6"/>
    <p:sldId id="286" r:id="rId7"/>
    <p:sldId id="285" r:id="rId8"/>
    <p:sldId id="274" r:id="rId9"/>
    <p:sldId id="263" r:id="rId10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7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1"/>
            <a:ext cx="8461786" cy="3966917"/>
          </a:xfrm>
        </p:spPr>
        <p:txBody>
          <a:bodyPr>
            <a:noAutofit/>
          </a:bodyPr>
          <a:lstStyle/>
          <a:p>
            <a:pPr marL="0" marR="0" algn="ctr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How does the use of a robotic shopping assistant impact the breakeven point and operating leverage at Lowe’s?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(November 12,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2014)</a:t>
            </a: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Lowe’s is using a robot in a store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5300" y="1590675"/>
            <a:ext cx="8029575" cy="429713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Robotic shopping assistant called </a:t>
            </a:r>
            <a:r>
              <a:rPr lang="en-US" sz="3600" dirty="0" err="1" smtClean="0"/>
              <a:t>OSHbot</a:t>
            </a:r>
            <a:endParaRPr lang="en-US" sz="3600" dirty="0" smtClean="0"/>
          </a:p>
          <a:p>
            <a:r>
              <a:rPr lang="en-US" sz="3600" dirty="0" smtClean="0"/>
              <a:t>One store in San Jose, California</a:t>
            </a:r>
          </a:p>
          <a:p>
            <a:r>
              <a:rPr lang="en-US" sz="3600" dirty="0" smtClean="0"/>
              <a:t>Will greet customers and assist them in finding products</a:t>
            </a:r>
          </a:p>
          <a:p>
            <a:r>
              <a:rPr lang="en-US" sz="3600" dirty="0" smtClean="0"/>
              <a:t>Large screen on front and on back for displaying help and for displaying ads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Same navigation technology as used in Google’s driverless cars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641423"/>
            <a:ext cx="7886700" cy="4236864"/>
          </a:xfrm>
        </p:spPr>
        <p:txBody>
          <a:bodyPr>
            <a:normAutofit/>
          </a:bodyPr>
          <a:lstStyle/>
          <a:p>
            <a:pPr lvl="0"/>
            <a:r>
              <a:rPr lang="en-US" sz="3200" dirty="0" smtClean="0"/>
              <a:t>Robots are expensive right now</a:t>
            </a:r>
          </a:p>
          <a:p>
            <a:pPr lvl="0"/>
            <a:r>
              <a:rPr lang="en-US" sz="3200" dirty="0" smtClean="0"/>
              <a:t>Navigation system alone is speculated to have cost $50,000</a:t>
            </a:r>
          </a:p>
          <a:p>
            <a:pPr lvl="0"/>
            <a:endParaRPr lang="en-US" sz="3200" dirty="0"/>
          </a:p>
          <a:p>
            <a:pPr lvl="0"/>
            <a:r>
              <a:rPr lang="en-US" sz="3200" i="1" dirty="0" smtClean="0"/>
              <a:t>Assume that a “typical” customer service associate at Lowe’s is paid hourly and works between 10 – 30 hours per week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11628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type of cost (fixed, variable, or mixed) is represented by the wages and benefits paid to a customer service associate at Lowe’s? Justify your answer.</a:t>
            </a:r>
          </a:p>
        </p:txBody>
      </p:sp>
    </p:spTree>
    <p:extLst>
      <p:ext uri="{BB962C8B-B14F-4D97-AF65-F5344CB8AC3E}">
        <p14:creationId xmlns:p14="http://schemas.microsoft.com/office/powerpoint/2010/main" val="246997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type of cost (fixed, variable, or mixed) is cost of the </a:t>
            </a:r>
            <a:r>
              <a:rPr lang="en-US" sz="4000" dirty="0" err="1"/>
              <a:t>OSHbot</a:t>
            </a:r>
            <a:r>
              <a:rPr lang="en-US" sz="4000" dirty="0"/>
              <a:t> at Lowe’s? Explain.</a:t>
            </a:r>
          </a:p>
        </p:txBody>
      </p:sp>
    </p:spTree>
    <p:extLst>
      <p:ext uri="{BB962C8B-B14F-4D97-AF65-F5344CB8AC3E}">
        <p14:creationId xmlns:p14="http://schemas.microsoft.com/office/powerpoint/2010/main" val="24616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Assume that each </a:t>
            </a:r>
            <a:r>
              <a:rPr lang="en-US" sz="4000" dirty="0" err="1"/>
              <a:t>OSHbot</a:t>
            </a:r>
            <a:r>
              <a:rPr lang="en-US" sz="4000" dirty="0"/>
              <a:t> can replace four customer service associates at the store.  How does the change in cost structure at the store impact the store’s breakeven point?  Explain.</a:t>
            </a:r>
          </a:p>
        </p:txBody>
      </p:sp>
    </p:spTree>
    <p:extLst>
      <p:ext uri="{BB962C8B-B14F-4D97-AF65-F5344CB8AC3E}">
        <p14:creationId xmlns:p14="http://schemas.microsoft.com/office/powerpoint/2010/main" val="254520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Again assume that each </a:t>
            </a:r>
            <a:r>
              <a:rPr lang="en-US" sz="4000" dirty="0" err="1"/>
              <a:t>OSHbot</a:t>
            </a:r>
            <a:r>
              <a:rPr lang="en-US" sz="4000" dirty="0"/>
              <a:t> can replace four customer service associates at the store.  How will </a:t>
            </a:r>
            <a:r>
              <a:rPr lang="en-US" sz="4000" dirty="0" err="1"/>
              <a:t>OSHbot</a:t>
            </a:r>
            <a:r>
              <a:rPr lang="en-US" sz="4000" dirty="0"/>
              <a:t> impact the store’s operating leverage factor?  Explain.</a:t>
            </a:r>
          </a:p>
        </p:txBody>
      </p:sp>
    </p:spTree>
    <p:extLst>
      <p:ext uri="{BB962C8B-B14F-4D97-AF65-F5344CB8AC3E}">
        <p14:creationId xmlns:p14="http://schemas.microsoft.com/office/powerpoint/2010/main" val="293711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type of cost (fixed, variable, or mixed) is represented by the wages and benefits paid to a customer service associate at Lowe’s? Justify your answer.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type of cost (fixed, variable, or mixed) is cost of the </a:t>
            </a:r>
            <a:r>
              <a:rPr lang="en-US" dirty="0" err="1"/>
              <a:t>OSHbot</a:t>
            </a:r>
            <a:r>
              <a:rPr lang="en-US" dirty="0"/>
              <a:t> at Lowe’s?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Assume that each </a:t>
            </a:r>
            <a:r>
              <a:rPr lang="en-US" dirty="0" err="1"/>
              <a:t>OSHbot</a:t>
            </a:r>
            <a:r>
              <a:rPr lang="en-US" dirty="0"/>
              <a:t> can replace four customer service associates at the store.  How does the change in cost structure at the store impact the store’s breakeven point? 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Again assume that each </a:t>
            </a:r>
            <a:r>
              <a:rPr lang="en-US" dirty="0" err="1"/>
              <a:t>OSHbot</a:t>
            </a:r>
            <a:r>
              <a:rPr lang="en-US" dirty="0"/>
              <a:t> can replace four customer service associates at the store.  How will </a:t>
            </a:r>
            <a:r>
              <a:rPr lang="en-US" dirty="0" err="1"/>
              <a:t>OSHbot</a:t>
            </a:r>
            <a:r>
              <a:rPr lang="en-US" dirty="0"/>
              <a:t> impact the store’s operating leverage factor?  Explain.</a:t>
            </a:r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1662e82818c64399c33485a37756094aa589f7d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2182</TotalTime>
  <Words>377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How does the use of a robotic shopping assistant impact the breakeven point and operating leverage at Lowe’s?</vt:lpstr>
      <vt:lpstr>Lowe’s is using a robot in a store</vt:lpstr>
      <vt:lpstr>Same navigation technology as used in Google’s driverless cars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74</cp:revision>
  <dcterms:created xsi:type="dcterms:W3CDTF">2013-12-30T14:30:19Z</dcterms:created>
  <dcterms:modified xsi:type="dcterms:W3CDTF">2014-11-12T10:35:24Z</dcterms:modified>
</cp:coreProperties>
</file>