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5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llie DAgostin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90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g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909832"/>
            <a:ext cx="7893247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does the change in selling price impact the break even point for Amazon’s Fire Phone?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244063" y="5911352"/>
            <a:ext cx="4729276" cy="700587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hlinkClick r:id="rId2"/>
              </a:rPr>
              <a:t>Original blog posting </a:t>
            </a:r>
            <a:r>
              <a:rPr lang="en-US" dirty="0" smtClean="0">
                <a:hlinkClick r:id="rId2"/>
              </a:rPr>
              <a:t>(November 18, </a:t>
            </a:r>
            <a:r>
              <a:rPr lang="en-US" dirty="0" smtClean="0">
                <a:hlinkClick r:id="rId2"/>
              </a:rPr>
              <a:t>2014)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500745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Amazon </a:t>
            </a:r>
            <a:r>
              <a:rPr lang="en-US" dirty="0"/>
              <a:t>Fire Phone </a:t>
            </a:r>
            <a:r>
              <a:rPr lang="en-US" dirty="0" smtClean="0"/>
              <a:t>marked down due </a:t>
            </a:r>
            <a:r>
              <a:rPr lang="en-US" dirty="0"/>
              <a:t>to </a:t>
            </a:r>
            <a:r>
              <a:rPr lang="en-US" dirty="0" smtClean="0"/>
              <a:t>lackluster </a:t>
            </a:r>
            <a:r>
              <a:rPr lang="en-US" dirty="0"/>
              <a:t>sales</a:t>
            </a:r>
            <a:r>
              <a:rPr lang="en-US" dirty="0" smtClean="0"/>
              <a:t>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610810"/>
            <a:ext cx="3812721" cy="430446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</a:t>
            </a:r>
            <a:r>
              <a:rPr lang="en-US" dirty="0" smtClean="0"/>
              <a:t>elative </a:t>
            </a:r>
            <a:r>
              <a:rPr lang="en-US" dirty="0"/>
              <a:t>lack of </a:t>
            </a:r>
            <a:r>
              <a:rPr lang="en-US" dirty="0" smtClean="0"/>
              <a:t>apps, </a:t>
            </a:r>
            <a:r>
              <a:rPr lang="en-US" dirty="0"/>
              <a:t>sluggish performance, and short battery life </a:t>
            </a:r>
            <a:endParaRPr lang="en-US" dirty="0" smtClean="0"/>
          </a:p>
          <a:p>
            <a:r>
              <a:rPr lang="en-US" dirty="0" smtClean="0"/>
              <a:t>Originally offered for </a:t>
            </a:r>
            <a:r>
              <a:rPr lang="en-US" dirty="0"/>
              <a:t>between $449 - $650 </a:t>
            </a:r>
            <a:endParaRPr lang="en-US" dirty="0" smtClean="0"/>
          </a:p>
          <a:p>
            <a:r>
              <a:rPr lang="en-US" dirty="0" smtClean="0"/>
              <a:t>Now, can be </a:t>
            </a:r>
            <a:r>
              <a:rPr lang="en-US" dirty="0"/>
              <a:t>purchased for $0.99 on contract </a:t>
            </a:r>
            <a:endParaRPr lang="en-US" dirty="0" smtClean="0"/>
          </a:p>
          <a:p>
            <a:r>
              <a:rPr lang="en-US" dirty="0"/>
              <a:t>Amazon wrote down its remaining inventory of Fire phones by $83 million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335" y="1803794"/>
            <a:ext cx="4022747" cy="26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 smtClean="0"/>
              <a:t>What </a:t>
            </a:r>
            <a:r>
              <a:rPr lang="en-US" sz="4000" dirty="0"/>
              <a:t>range of expected contribution margins per Fire Phone did Amazon expect when it brought the Fire Phone to market in July 2014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 smtClean="0"/>
              <a:t>What </a:t>
            </a:r>
            <a:r>
              <a:rPr lang="en-US" sz="4000" dirty="0"/>
              <a:t>is the contribution margin per Fire Phone when the selling price is $0.99 per phone?</a:t>
            </a:r>
          </a:p>
          <a:p>
            <a:pPr marL="0" indent="0" fontAlgn="base">
              <a:buNone/>
            </a:pPr>
            <a:endParaRPr lang="en-US" sz="4000" dirty="0"/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Is the manufacturing cost of Fire Phones that are already in inventory relevant to the pricing of the phones? Why or why not?</a:t>
            </a:r>
          </a:p>
          <a:p>
            <a:pPr marL="0" indent="0" fontAlgn="base">
              <a:buNone/>
            </a:pPr>
            <a:endParaRPr lang="en-US" sz="4000" dirty="0"/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61163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Generally speaking, companies would not normally want to sell products with a negative contribution margin.  Why might Amazon sell phones that originally cost $205 to build for just $0.99 each?</a:t>
            </a:r>
          </a:p>
          <a:p>
            <a:pPr marL="0" indent="0" fontAlgn="base">
              <a:buNone/>
            </a:pPr>
            <a:endParaRPr lang="en-US" sz="4000" dirty="0"/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44281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What range of expected contribution margins per Fire Phone did Amazon expect when it brought the Fire Phone to market in July 2014?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is the contribution margin per Fire Phone when the selling price is $0.99 per phone?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Is the manufacturing cost of Fire Phones that are already in inventory relevant to the pricing of the phones? Why or why not?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Generally speaking, companies would not normally want to sell products with a negative contribution margin.  Why might Amazon sell phones that originally cost $205 to build for just $0.99 each?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1029</TotalTime>
  <Words>265</Words>
  <Application>Microsoft Macintosh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How does the change in selling price impact the break even point for Amazon’s Fire Phone?   </vt:lpstr>
      <vt:lpstr>Amazon Fire Phone marked down due to lackluster sales 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41</cp:revision>
  <dcterms:created xsi:type="dcterms:W3CDTF">2014-03-26T16:56:49Z</dcterms:created>
  <dcterms:modified xsi:type="dcterms:W3CDTF">2014-11-16T21:44:34Z</dcterms:modified>
</cp:coreProperties>
</file>