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llie DAgostin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-92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gv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4001520"/>
          </a:xfrm>
        </p:spPr>
        <p:txBody>
          <a:bodyPr>
            <a:no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did Apple’s 7-for-1 stock split affect its total stockholders’ equity?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  <a:noFill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(November 20,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00745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/>
              <a:t>Apple, Inc</a:t>
            </a:r>
            <a:r>
              <a:rPr lang="en-US" dirty="0" smtClean="0"/>
              <a:t>. does </a:t>
            </a:r>
            <a:r>
              <a:rPr lang="en-US" dirty="0"/>
              <a:t>a 7-for-1 stock </a:t>
            </a:r>
            <a:r>
              <a:rPr lang="en-US" dirty="0" smtClean="0"/>
              <a:t>split in June 2014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610810"/>
            <a:ext cx="3812721" cy="43044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Before the split, Apple had 861 million shares of stock valued at roughly $650 </a:t>
            </a:r>
            <a:r>
              <a:rPr lang="en-US" dirty="0" smtClean="0"/>
              <a:t>each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the split, Apple had approximately 6 billion shares valued at roughly $94 per </a:t>
            </a:r>
            <a:r>
              <a:rPr lang="en-US" dirty="0" smtClean="0"/>
              <a:t>share</a:t>
            </a:r>
          </a:p>
          <a:p>
            <a:r>
              <a:rPr lang="en-US" dirty="0" smtClean="0"/>
              <a:t>Apple wanted </a:t>
            </a:r>
            <a:r>
              <a:rPr lang="en-US" dirty="0"/>
              <a:t>to make its shares available to more investors   </a:t>
            </a:r>
            <a:endParaRPr lang="en-US" dirty="0" smtClean="0"/>
          </a:p>
          <a:p>
            <a:r>
              <a:rPr lang="en-US" dirty="0" smtClean="0"/>
              <a:t>The current </a:t>
            </a:r>
            <a:r>
              <a:rPr lang="en-US" dirty="0"/>
              <a:t>par value of Apple’s common stock is $0.00001 per share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970" y="1729296"/>
            <a:ext cx="4180171" cy="272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impact does the stock split have on Apple’s total stockholders’ equity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impact does a stock split have on a stock’s par value? Explain.</a:t>
            </a:r>
          </a:p>
          <a:p>
            <a:pPr marL="0" indent="0" fontAlgn="base">
              <a:buNone/>
            </a:pPr>
            <a:endParaRPr lang="en-US" sz="4000" dirty="0"/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Has the par value of one share of Apple stock changed since it was originally issued in 1980? Explain.</a:t>
            </a:r>
          </a:p>
          <a:p>
            <a:pPr marL="0" indent="0" fontAlgn="base">
              <a:buNone/>
            </a:pPr>
            <a:endParaRPr lang="en-US" sz="4000" dirty="0"/>
          </a:p>
          <a:p>
            <a:pPr marL="514350" indent="-51435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61163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impact does the stock split have on Apple’s total stockholders’ equity?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impact does a stock split have on a stock’s par value?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Has the par value of one share of Apple stock changed since it was originally issued in 1980? Explain.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1037</TotalTime>
  <Words>175</Words>
  <Application>Microsoft Macintosh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 How did Apple’s 7-for-1 stock split affect its total stockholders’ equity?    </vt:lpstr>
      <vt:lpstr>Apple, Inc. does a 7-for-1 stock split in June 2014 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42</cp:revision>
  <dcterms:created xsi:type="dcterms:W3CDTF">2014-03-26T16:56:49Z</dcterms:created>
  <dcterms:modified xsi:type="dcterms:W3CDTF">2014-11-16T21:43:18Z</dcterms:modified>
</cp:coreProperties>
</file>