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0" r:id="rId4"/>
    <p:sldId id="271" r:id="rId5"/>
    <p:sldId id="276" r:id="rId6"/>
    <p:sldId id="277" r:id="rId7"/>
    <p:sldId id="274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2"/>
            <a:ext cx="8461786" cy="3703028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will a $37 million expansion to retool an assembly plan impact GM's financial statements?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(July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29,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Motors considering $37 million expansion to assembly plant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590675"/>
            <a:ext cx="8029575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Lansing, Michigan, assembly plant currently manufactures Buick Enclave, Chevrolet Traverse, and GMC Acadia</a:t>
            </a:r>
          </a:p>
          <a:p>
            <a:r>
              <a:rPr lang="en-US" sz="3600" dirty="0" smtClean="0"/>
              <a:t>GM may retool plant to manufacture Chevrolet Camero</a:t>
            </a:r>
          </a:p>
          <a:p>
            <a:r>
              <a:rPr lang="en-US" sz="3600" dirty="0" smtClean="0"/>
              <a:t>GM has applied for tax incentives from the City of Lansing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Would the $37 million be treated as an expense or as a capital expenditure? Why?</a:t>
            </a:r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impact will the $37 million have on GM’s 2015 income statement? Explain.</a:t>
            </a:r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impact will the $37 million have on GM’s 2015 balance sheet? Explain.</a:t>
            </a:r>
          </a:p>
        </p:txBody>
      </p:sp>
    </p:spTree>
    <p:extLst>
      <p:ext uri="{BB962C8B-B14F-4D97-AF65-F5344CB8AC3E}">
        <p14:creationId xmlns:p14="http://schemas.microsoft.com/office/powerpoint/2010/main" val="22589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Now think about GM’s 2016 financial statements.  Assuming that GM makes the $37 million investment in 2015, how will its income statement and balance sheet be impacted in 2016? Explain.</a:t>
            </a:r>
          </a:p>
        </p:txBody>
      </p:sp>
    </p:spTree>
    <p:extLst>
      <p:ext uri="{BB962C8B-B14F-4D97-AF65-F5344CB8AC3E}">
        <p14:creationId xmlns:p14="http://schemas.microsoft.com/office/powerpoint/2010/main" val="40460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Would the $37 million be treated as an expense or as a capital expenditure? Why?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impact will the $37 million have on GM’s 2015 income statement?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impact will the $37 million have on GM’s 2015 balance sheet?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Now think about GM’s 2016 financial statements.  Assuming that GM makes the $37 million investment in 2015, how will its income statement and balance sheet be impacted in 2016? Explain.</a:t>
            </a: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22074edaf67a85584218c2b2add25f217bfd1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2065</TotalTime>
  <Words>275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will a $37 million expansion to retool an assembly plan impact GM's financial statements?</vt:lpstr>
      <vt:lpstr>General Motors considering $37 million expansion to assembly plant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54</cp:revision>
  <dcterms:created xsi:type="dcterms:W3CDTF">2013-12-30T14:30:19Z</dcterms:created>
  <dcterms:modified xsi:type="dcterms:W3CDTF">2014-07-29T13:26:00Z</dcterms:modified>
</cp:coreProperties>
</file>