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0" r:id="rId4"/>
    <p:sldId id="271" r:id="rId5"/>
    <p:sldId id="276" r:id="rId6"/>
    <p:sldId id="272" r:id="rId7"/>
    <p:sldId id="274" r:id="rId8"/>
    <p:sldId id="263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2"/>
            <a:ext cx="8461786" cy="3093427"/>
          </a:xfrm>
        </p:spPr>
        <p:txBody>
          <a:bodyPr>
            <a:noAutofit/>
          </a:bodyPr>
          <a:lstStyle/>
          <a:p>
            <a:pPr marL="0" marR="0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What are implications of Casella Waste Systems changing its year end from April 30 to December 31?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(July 2, 2014)</a:t>
            </a: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Casella Waste Systems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590675"/>
            <a:ext cx="8029575" cy="429713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Operating in eastern U.S.</a:t>
            </a:r>
          </a:p>
          <a:p>
            <a:r>
              <a:rPr lang="en-US" sz="3600" dirty="0" smtClean="0"/>
              <a:t>Current fiscal year end is April 30</a:t>
            </a:r>
          </a:p>
          <a:p>
            <a:r>
              <a:rPr lang="en-US" sz="3600" dirty="0" smtClean="0"/>
              <a:t>Severe spring weather can impact financial statements; management would rather deal with it at beginning of year</a:t>
            </a:r>
          </a:p>
          <a:p>
            <a:r>
              <a:rPr lang="en-US" sz="3600" dirty="0" smtClean="0"/>
              <a:t>Changing fiscal year end to December 31</a:t>
            </a:r>
          </a:p>
        </p:txBody>
      </p:sp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 smtClean="0"/>
              <a:t>What </a:t>
            </a:r>
            <a:r>
              <a:rPr lang="en-US" sz="3600" dirty="0"/>
              <a:t>stakeholders (entities) will be effected by the change in year end?  Explain how each of these stakeholders will potentially be impacted.</a:t>
            </a:r>
          </a:p>
        </p:txBody>
      </p:sp>
    </p:spTree>
    <p:extLst>
      <p:ext uri="{BB962C8B-B14F-4D97-AF65-F5344CB8AC3E}">
        <p14:creationId xmlns:p14="http://schemas.microsoft.com/office/powerpoint/2010/main" val="749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 smtClean="0"/>
              <a:t>What </a:t>
            </a:r>
            <a:r>
              <a:rPr lang="en-US" sz="4000" dirty="0"/>
              <a:t>are the advantages to the change in year end?  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363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 smtClean="0"/>
              <a:t>Is </a:t>
            </a:r>
            <a:r>
              <a:rPr lang="en-US" sz="3600" dirty="0"/>
              <a:t>Casella permitted by U.S. GAAP to change its year end from April 30 to December 31? What accounting characteristic would this change of year end normally violate?</a:t>
            </a:r>
          </a:p>
        </p:txBody>
      </p:sp>
    </p:spTree>
    <p:extLst>
      <p:ext uri="{BB962C8B-B14F-4D97-AF65-F5344CB8AC3E}">
        <p14:creationId xmlns:p14="http://schemas.microsoft.com/office/powerpoint/2010/main" val="22589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 smtClean="0"/>
              <a:t>Casella </a:t>
            </a:r>
            <a:r>
              <a:rPr lang="en-US" sz="3600" dirty="0"/>
              <a:t>will be required to provide restated financial information for the revised year end.  Why is it required to provide this financial information?</a:t>
            </a:r>
          </a:p>
        </p:txBody>
      </p:sp>
    </p:spTree>
    <p:extLst>
      <p:ext uri="{BB962C8B-B14F-4D97-AF65-F5344CB8AC3E}">
        <p14:creationId xmlns:p14="http://schemas.microsoft.com/office/powerpoint/2010/main" val="1893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stakeholders (entities) will be effected by the change in year end?  Explain how each of these stakeholders will potentially be impacted.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are the advantages to the change in year end?  What are the disadvantages?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Is </a:t>
            </a:r>
            <a:r>
              <a:rPr lang="en-US" dirty="0"/>
              <a:t>Casella permitted by U.S. GAAP to change its year end from April 30 to December 31? What accounting characteristic would this change of year end normally violate?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Casella </a:t>
            </a:r>
            <a:r>
              <a:rPr lang="en-US" dirty="0"/>
              <a:t>will be required to provide restated financial information for the revised year end.  Why is it required to provide this financial information?</a:t>
            </a:r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f85fc1444afb2bbefc433d963d5b513c38225b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2042</TotalTime>
  <Words>296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What are implications of Casella Waste Systems changing its year end from April 30 to December 31?</vt:lpstr>
      <vt:lpstr>Casella Waste Systems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45</cp:revision>
  <dcterms:created xsi:type="dcterms:W3CDTF">2013-12-30T14:30:19Z</dcterms:created>
  <dcterms:modified xsi:type="dcterms:W3CDTF">2014-07-02T17:40:32Z</dcterms:modified>
</cp:coreProperties>
</file>