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70" r:id="rId4"/>
    <p:sldId id="271" r:id="rId5"/>
    <p:sldId id="276" r:id="rId6"/>
    <p:sldId id="277" r:id="rId7"/>
    <p:sldId id="274" r:id="rId8"/>
    <p:sldId id="263" r:id="rId9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wtietz@kent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064" y="1916722"/>
            <a:ext cx="8461786" cy="3703028"/>
          </a:xfrm>
        </p:spPr>
        <p:txBody>
          <a:bodyPr>
            <a:noAutofit/>
          </a:bodyPr>
          <a:lstStyle/>
          <a:p>
            <a:pPr marL="0" marR="0" fontAlgn="base">
              <a:spcBef>
                <a:spcPts val="10"/>
              </a:spcBef>
              <a:spcAft>
                <a:spcPts val="10"/>
              </a:spcAft>
            </a:pPr>
            <a:r>
              <a:rPr lang="en-US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How does outfitting AMC movie theaters with recliners affect the company’s breakeven point and operating leverage?</a:t>
            </a:r>
            <a:endParaRPr lang="en-US" sz="4800" b="1" dirty="0">
              <a:effectLst/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6034440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Original blog posting (July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18,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2014)</a:t>
            </a: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AMC Entertainment Holdings Inc.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0" y="1590675"/>
            <a:ext cx="8029575" cy="4297137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Spending millions of dollars to install recliner-seating in its theaters</a:t>
            </a:r>
          </a:p>
          <a:p>
            <a:r>
              <a:rPr lang="en-US" sz="3600" dirty="0" smtClean="0"/>
              <a:t>Will reduce seating capacity by up to 2/3</a:t>
            </a:r>
          </a:p>
          <a:p>
            <a:r>
              <a:rPr lang="en-US" sz="3600" dirty="0" smtClean="0"/>
              <a:t>Ticket sales increase by up to 80%</a:t>
            </a:r>
          </a:p>
          <a:p>
            <a:r>
              <a:rPr lang="en-US" sz="3600" dirty="0" smtClean="0"/>
              <a:t>Will raise ticket prices by $1 to $2 after a year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412670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How </a:t>
            </a:r>
            <a:r>
              <a:rPr lang="en-US" sz="4000" dirty="0"/>
              <a:t>would the costs of the recliners and installation within a given theater affect that theater’s break even point? Explain. </a:t>
            </a:r>
          </a:p>
        </p:txBody>
      </p:sp>
    </p:spTree>
    <p:extLst>
      <p:ext uri="{BB962C8B-B14F-4D97-AF65-F5344CB8AC3E}">
        <p14:creationId xmlns:p14="http://schemas.microsoft.com/office/powerpoint/2010/main" val="74978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Would the 80% increase in ticket sales in a recliner-outfitted theater affect the theater’s break even point?  Explain why or why not.</a:t>
            </a:r>
          </a:p>
        </p:txBody>
      </p:sp>
    </p:spTree>
    <p:extLst>
      <p:ext uri="{BB962C8B-B14F-4D97-AF65-F5344CB8AC3E}">
        <p14:creationId xmlns:p14="http://schemas.microsoft.com/office/powerpoint/2010/main" val="236382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How would the $1 to $2 increase in the price of a movie theater ticket after a year impact break even?  Explain.</a:t>
            </a:r>
          </a:p>
        </p:txBody>
      </p:sp>
    </p:spTree>
    <p:extLst>
      <p:ext uri="{BB962C8B-B14F-4D97-AF65-F5344CB8AC3E}">
        <p14:creationId xmlns:p14="http://schemas.microsoft.com/office/powerpoint/2010/main" val="225899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How does the installation of these recliners impact the company’s operating leverage?  Does the company have more or less risk with the new cost structure?  Explain.</a:t>
            </a:r>
          </a:p>
        </p:txBody>
      </p:sp>
    </p:spTree>
    <p:extLst>
      <p:ext uri="{BB962C8B-B14F-4D97-AF65-F5344CB8AC3E}">
        <p14:creationId xmlns:p14="http://schemas.microsoft.com/office/powerpoint/2010/main" val="404603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would the costs of the recliners and installation within a given theater affect that theater’s break even point? Explain. 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Would the 80% increase in ticket sales in a recliner-outfitted theater affect the theater’s break even point?  Explain why or why not.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would the $1 to $2 increase in the price of a movie theater ticket after a year impact break even?  Explain.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does the installation of these recliners impact the company’s operating leverage?  Does the company have more or less risk with the new cost structure?  Explain.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15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6e166b04f867dc03da72880dfb960c5767197f4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2049</TotalTime>
  <Words>307</Words>
  <Application>Microsoft Office PowerPoint</Application>
  <PresentationFormat>On-screen Show (4:3)</PresentationFormat>
  <Paragraphs>21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</vt:lpstr>
      <vt:lpstr>Times New Roman</vt:lpstr>
      <vt:lpstr>Office Theme</vt:lpstr>
      <vt:lpstr>How does outfitting AMC movie theaters with recliners affect the company’s breakeven point and operating leverage?</vt:lpstr>
      <vt:lpstr>AMC Entertainment Holdings Inc.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51</cp:revision>
  <dcterms:created xsi:type="dcterms:W3CDTF">2013-12-30T14:30:19Z</dcterms:created>
  <dcterms:modified xsi:type="dcterms:W3CDTF">2014-07-18T17:02:03Z</dcterms:modified>
</cp:coreProperties>
</file>