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68" r:id="rId4"/>
    <p:sldId id="270" r:id="rId5"/>
    <p:sldId id="271" r:id="rId6"/>
    <p:sldId id="272" r:id="rId7"/>
    <p:sldId id="278" r:id="rId8"/>
    <p:sldId id="277" r:id="rId9"/>
    <p:sldId id="276" r:id="rId10"/>
    <p:sldId id="274" r:id="rId11"/>
    <p:sldId id="263" r:id="rId12"/>
  </p:sldIdLst>
  <p:sldSz cx="9144000" cy="6858000" type="screen4x3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9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7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p.me/p3NlXE-eC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wtietz@kent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064" y="1916723"/>
            <a:ext cx="8785636" cy="3877408"/>
          </a:xfrm>
        </p:spPr>
        <p:txBody>
          <a:bodyPr>
            <a:noAutofit/>
          </a:bodyPr>
          <a:lstStyle/>
          <a:p>
            <a:pPr marL="0" marR="0" fontAlgn="base">
              <a:spcBef>
                <a:spcPts val="10"/>
              </a:spcBef>
              <a:spcAft>
                <a:spcPts val="10"/>
              </a:spcAft>
            </a:pPr>
            <a:r>
              <a:rPr lang="en-US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How does automated technology in fast food restaurants change the cost structure, break even, and degree of operating leverage?</a:t>
            </a:r>
            <a:endParaRPr lang="en-US" sz="4800" b="1" dirty="0">
              <a:effectLst/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6034440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(June 18,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2014)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Protestors calling for higher wages at fast food restaurants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581150"/>
            <a:ext cx="7886700" cy="4297137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Protests occurring around the world</a:t>
            </a:r>
          </a:p>
          <a:p>
            <a:r>
              <a:rPr lang="en-US" sz="3600" dirty="0" smtClean="0"/>
              <a:t>Wages are starting to increase</a:t>
            </a:r>
            <a:endParaRPr lang="en-US" sz="3600" dirty="0" smtClean="0"/>
          </a:p>
          <a:p>
            <a:pPr marL="0" indent="0">
              <a:buNone/>
            </a:pP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412670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1692" y="365126"/>
            <a:ext cx="8163658" cy="12878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Automation occurring in fast food industry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820009"/>
            <a:ext cx="3812721" cy="4058278"/>
          </a:xfrm>
        </p:spPr>
        <p:txBody>
          <a:bodyPr>
            <a:normAutofit/>
          </a:bodyPr>
          <a:lstStyle/>
          <a:p>
            <a:r>
              <a:rPr lang="en-US" dirty="0" smtClean="0"/>
              <a:t>Tablets at tableside (Applebee’s, Chili’s) to take orders and payment</a:t>
            </a:r>
          </a:p>
          <a:p>
            <a:r>
              <a:rPr lang="en-US" dirty="0" smtClean="0"/>
              <a:t>Driverless cars for delivery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53" r="249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8258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The </a:t>
            </a:r>
            <a:r>
              <a:rPr lang="en-US" sz="3600" dirty="0"/>
              <a:t>hourly wages of a typical fast-food worker would be considered what type of cost (fixed, variable, or mixed)?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4978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How </a:t>
            </a:r>
            <a:r>
              <a:rPr lang="en-US" sz="4000" dirty="0"/>
              <a:t>will increased labor costs impact a restaurant’s break even point?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6382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The </a:t>
            </a:r>
            <a:r>
              <a:rPr lang="en-US" sz="3600" dirty="0"/>
              <a:t>costs of self-service ordering kiosks or tablets would be considered what type of cost (fixed, variable, or mixed)?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937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Would </a:t>
            </a:r>
            <a:r>
              <a:rPr lang="en-US" sz="3600" dirty="0"/>
              <a:t>you expect a fast food restaurant’s cost structure to shift in the future due to automation to be more fixed costs or more variable costs?  Why?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8540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How </a:t>
            </a:r>
            <a:r>
              <a:rPr lang="en-US" sz="3600" dirty="0"/>
              <a:t>does this shift in cost structure due to automation impact a typical fast food restaurant’s break even point in sales dollars?  Explain.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6172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How </a:t>
            </a:r>
            <a:r>
              <a:rPr lang="en-US" sz="3600" dirty="0"/>
              <a:t>does this shift in cost structure due to automation impact a typical fast food restaurant’s degree of operating leverage?  Explain.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8783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hourly wages of a typical fast-food worker would be considered what type of cost (fixed, variable, or mixed)?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</a:t>
            </a:r>
            <a:r>
              <a:rPr lang="en-US" dirty="0"/>
              <a:t>will increased labor costs impact a restaurant’s break even point?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costs of self-service ordering kiosks or tablets would be considered what type of cost (fixed, variable, or mixed)?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Would </a:t>
            </a:r>
            <a:r>
              <a:rPr lang="en-US" dirty="0"/>
              <a:t>you expect a fast food restaurant’s cost structure to shift in the future due to automation to be more fixed costs or more variable costs?  Why?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</a:t>
            </a:r>
            <a:r>
              <a:rPr lang="en-US" dirty="0"/>
              <a:t>does this shift in cost structure due to automation impact a typical fast food restaurant’s break even point in sales dollars?  Explain.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</a:t>
            </a:r>
            <a:r>
              <a:rPr lang="en-US" dirty="0"/>
              <a:t>does this shift in cost structure due to automation impact a typical fast food restaurant’s degree of operating leverage?  Explain.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15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0708993f38582d51c563a26a3e82de9f6bcf43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2020</TotalTime>
  <Words>380</Words>
  <Application>Microsoft Office PowerPoint</Application>
  <PresentationFormat>On-screen Show (4:3)</PresentationFormat>
  <Paragraphs>28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</vt:lpstr>
      <vt:lpstr>Times New Roman</vt:lpstr>
      <vt:lpstr>Office Theme</vt:lpstr>
      <vt:lpstr>How does automated technology in fast food restaurants change the cost structure, break even, and degree of operating leverage?</vt:lpstr>
      <vt:lpstr>Protestors calling for higher wages at fast food restaurants</vt:lpstr>
      <vt:lpstr>Automation occurring in fast food industry</vt:lpstr>
      <vt:lpstr>Question 1</vt:lpstr>
      <vt:lpstr>Question 2</vt:lpstr>
      <vt:lpstr>Question 3</vt:lpstr>
      <vt:lpstr>Question 4</vt:lpstr>
      <vt:lpstr>Question 5</vt:lpstr>
      <vt:lpstr>Question 6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40</cp:revision>
  <dcterms:created xsi:type="dcterms:W3CDTF">2013-12-30T14:30:19Z</dcterms:created>
  <dcterms:modified xsi:type="dcterms:W3CDTF">2014-06-18T13:32:43Z</dcterms:modified>
</cp:coreProperties>
</file>