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45"/>
        <p:guide pos="2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dq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349026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Quiznos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’ debts are discharged in bankruptcy, how do its creditors account for the effect of the bankruptcy?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(June 2, 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00745"/>
            <a:ext cx="7886700" cy="832303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Quiznos</a:t>
            </a:r>
            <a:r>
              <a:rPr lang="en-US" sz="3600" dirty="0" smtClean="0"/>
              <a:t> has filed for Chapter 11 bankruptcy protection 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0403"/>
            <a:ext cx="3812721" cy="4304464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en-US" dirty="0" smtClean="0"/>
              <a:t>This </a:t>
            </a:r>
            <a:r>
              <a:rPr lang="en-US" dirty="0" smtClean="0"/>
              <a:t>will allow it to continue operating while it works out a debt-restructuring plan with creditors</a:t>
            </a:r>
            <a:r>
              <a:rPr lang="en-US" dirty="0" smtClean="0"/>
              <a:t>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en-US" dirty="0" smtClean="0"/>
              <a:t>Senior lenders would receive equity in exchange for the debt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59" y="1853828"/>
            <a:ext cx="3810000" cy="3175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a junior creditor does not receive repayment for a shipment of supplies it sent to </a:t>
            </a:r>
            <a:r>
              <a:rPr lang="en-US" sz="4000" dirty="0" err="1" smtClean="0"/>
              <a:t>Quiznos</a:t>
            </a:r>
            <a:r>
              <a:rPr lang="en-US" sz="4000" dirty="0" smtClean="0"/>
              <a:t> in early 2013.  Once the bankruptcy plan is finalized for </a:t>
            </a:r>
            <a:r>
              <a:rPr lang="en-US" sz="4000" dirty="0" err="1" smtClean="0"/>
              <a:t>Quiznos</a:t>
            </a:r>
            <a:r>
              <a:rPr lang="en-US" sz="4000" dirty="0" smtClean="0"/>
              <a:t>, how would that junior creditor account for the debt discharge?  What would be the impact on the junior creditor’s balance sheet?  On its income statement? (Ignore all tax effects.)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now that a senior lender receives equity (stock) in </a:t>
            </a:r>
            <a:r>
              <a:rPr lang="en-US" sz="4000" dirty="0" err="1" smtClean="0"/>
              <a:t>Quiznos</a:t>
            </a:r>
            <a:r>
              <a:rPr lang="en-US" sz="4000" dirty="0" smtClean="0"/>
              <a:t> in exchange for its debt due from </a:t>
            </a:r>
            <a:r>
              <a:rPr lang="en-US" sz="4000" dirty="0" err="1" smtClean="0"/>
              <a:t>Quiznos</a:t>
            </a:r>
            <a:r>
              <a:rPr lang="en-US" sz="4000" dirty="0" smtClean="0"/>
              <a:t>?  Once the bankruptcy plan is finalized for </a:t>
            </a:r>
            <a:r>
              <a:rPr lang="en-US" sz="4000" dirty="0" err="1" smtClean="0"/>
              <a:t>Quiznos</a:t>
            </a:r>
            <a:r>
              <a:rPr lang="en-US" sz="4000" dirty="0" smtClean="0"/>
              <a:t>, how would that senior creditor account for the equity-for-debt exchange?  What would be the impact on the senior lender’s balance sheet?  On its income statement? (Ignore all tax effects.)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Assume that a junior creditor does not receive repayment for a shipment of supplies it sent to </a:t>
            </a:r>
            <a:r>
              <a:rPr lang="en-US" dirty="0" err="1" smtClean="0"/>
              <a:t>Quiznos</a:t>
            </a:r>
            <a:r>
              <a:rPr lang="en-US" dirty="0" smtClean="0"/>
              <a:t> in early 2013.  Once the bankruptcy plan is finalized for </a:t>
            </a:r>
            <a:r>
              <a:rPr lang="en-US" dirty="0" err="1" smtClean="0"/>
              <a:t>Quiznos</a:t>
            </a:r>
            <a:r>
              <a:rPr lang="en-US" dirty="0" smtClean="0"/>
              <a:t>, how would that junior creditor account for the debt discharge?  What would be the impact on the junior creditor’s balance sheet?  On its income statement? (Ignore all tax effects.)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Assume now that a senior lender receives equity (stock) in </a:t>
            </a:r>
            <a:r>
              <a:rPr lang="en-US" dirty="0" err="1" smtClean="0"/>
              <a:t>Quiznos</a:t>
            </a:r>
            <a:r>
              <a:rPr lang="en-US" dirty="0" smtClean="0"/>
              <a:t> in exchange for its debt due from </a:t>
            </a:r>
            <a:r>
              <a:rPr lang="en-US" dirty="0" err="1" smtClean="0"/>
              <a:t>Quiznos</a:t>
            </a:r>
            <a:r>
              <a:rPr lang="en-US" dirty="0" smtClean="0"/>
              <a:t>?  Once the bankruptcy plan is finalized for </a:t>
            </a:r>
            <a:r>
              <a:rPr lang="en-US" dirty="0" err="1" smtClean="0"/>
              <a:t>Quiznos</a:t>
            </a:r>
            <a:r>
              <a:rPr lang="en-US" dirty="0" smtClean="0"/>
              <a:t>, how would that senior creditor account for the equity-for-debt exchange?  What would be the impact on the senior lender’s balance sheet?  On its income statement? (Ignore all tax effects.)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985</TotalTime>
  <Words>439</Words>
  <Application>Microsoft Office PowerPoint</Application>
  <PresentationFormat>On-screen Show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     If Quiznos’ debts are discharged in bankruptcy, how do its creditors account for the effect of the bankruptcy?      </vt:lpstr>
      <vt:lpstr>Quiznos has filed for Chapter 11 bankruptcy protection 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42</cp:revision>
  <dcterms:created xsi:type="dcterms:W3CDTF">2014-03-26T16:56:49Z</dcterms:created>
  <dcterms:modified xsi:type="dcterms:W3CDTF">2014-03-26T17:51:33Z</dcterms:modified>
</cp:coreProperties>
</file>