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0" r:id="rId4"/>
    <p:sldId id="271" r:id="rId5"/>
    <p:sldId id="272" r:id="rId6"/>
    <p:sldId id="274" r:id="rId7"/>
    <p:sldId id="263" r:id="rId8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3"/>
            <a:ext cx="8785636" cy="2588602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does cost cutting at Best Buy impact its ROI?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(June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28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Best Buy struggling to thrive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81150"/>
            <a:ext cx="5991225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Competing against Amazon and others</a:t>
            </a:r>
          </a:p>
          <a:p>
            <a:r>
              <a:rPr lang="en-US" sz="3600" dirty="0" smtClean="0"/>
              <a:t>Best Buy is cutting its cost of goods sold through supply chain efficiencies</a:t>
            </a:r>
            <a:endParaRPr lang="en-US" sz="3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1581150"/>
            <a:ext cx="2089150" cy="20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On what financial statement does </a:t>
            </a:r>
            <a:r>
              <a:rPr lang="en-US" sz="3600" i="1" dirty="0"/>
              <a:t>Cost of goods sold</a:t>
            </a:r>
            <a:r>
              <a:rPr lang="en-US" sz="3600" dirty="0"/>
              <a:t> appear?</a:t>
            </a:r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Assuming everything else remains the same, how will cutting cost of goods sold impact Best Buy’s Return on Investment (ROI)? Explain your answer in terms of the impact on </a:t>
            </a:r>
            <a:r>
              <a:rPr lang="en-US" sz="4000" i="1" dirty="0"/>
              <a:t>Sales Margin</a:t>
            </a:r>
            <a:r>
              <a:rPr lang="en-US" sz="4000" dirty="0"/>
              <a:t> and </a:t>
            </a:r>
            <a:r>
              <a:rPr lang="en-US" sz="4000" i="1" dirty="0"/>
              <a:t>Capital Turnover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What are other ways Best Buy could improve its ROI?</a:t>
            </a:r>
          </a:p>
        </p:txBody>
      </p:sp>
    </p:spTree>
    <p:extLst>
      <p:ext uri="{BB962C8B-B14F-4D97-AF65-F5344CB8AC3E}">
        <p14:creationId xmlns:p14="http://schemas.microsoft.com/office/powerpoint/2010/main" val="1893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On what financial statement does </a:t>
            </a:r>
            <a:r>
              <a:rPr lang="en-US" i="1" dirty="0"/>
              <a:t>Cost of goods sold</a:t>
            </a:r>
            <a:r>
              <a:rPr lang="en-US" dirty="0"/>
              <a:t> appear?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Assuming everything else remains the same, how will cutting cost of goods sold impact Best Buy’s Return on Investment (ROI)? Explain your answer in terms of the impact on </a:t>
            </a:r>
            <a:r>
              <a:rPr lang="en-US" i="1" dirty="0"/>
              <a:t>Sales Margin</a:t>
            </a:r>
            <a:r>
              <a:rPr lang="en-US" dirty="0"/>
              <a:t> and </a:t>
            </a:r>
            <a:r>
              <a:rPr lang="en-US" i="1" dirty="0"/>
              <a:t>Capital Turnover</a:t>
            </a:r>
            <a:r>
              <a:rPr lang="en-US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other ways Best Buy could improve its ROI?</a:t>
            </a: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aa92a65758ca9a612df3eb198b89558c4639f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2036</TotalTime>
  <Words>194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does cost cutting at Best Buy impact its ROI?</vt:lpstr>
      <vt:lpstr>Best Buy struggling to thrive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42</cp:revision>
  <dcterms:created xsi:type="dcterms:W3CDTF">2013-12-30T14:30:19Z</dcterms:created>
  <dcterms:modified xsi:type="dcterms:W3CDTF">2014-06-28T18:20:52Z</dcterms:modified>
</cp:coreProperties>
</file>