
<file path=[Content_Types].xml><?xml version="1.0" encoding="utf-8"?>
<Types xmlns="http://schemas.openxmlformats.org/package/2006/content-types"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rels" ContentType="application/vnd.openxmlformats-package.relationshi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57" r:id="rId3"/>
    <p:sldId id="259" r:id="rId4"/>
    <p:sldId id="260" r:id="rId5"/>
    <p:sldId id="264" r:id="rId6"/>
    <p:sldId id="258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dB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909832"/>
            <a:ext cx="7893247" cy="3490265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How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will a stock split impact Under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Armour’s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stockholders’ equity?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(May 23, 2014)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762750" cy="936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500745"/>
            <a:ext cx="7886700" cy="83230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Under </a:t>
            </a:r>
            <a:r>
              <a:rPr lang="en-US" dirty="0" err="1" smtClean="0"/>
              <a:t>Armour</a:t>
            </a:r>
            <a:r>
              <a:rPr lang="en-US" dirty="0" smtClean="0"/>
              <a:t> </a:t>
            </a:r>
            <a:r>
              <a:rPr lang="en-US" dirty="0" smtClean="0"/>
              <a:t>announces </a:t>
            </a:r>
            <a:r>
              <a:rPr lang="en-US" dirty="0" smtClean="0"/>
              <a:t>a two-for-one stock </a:t>
            </a:r>
            <a:r>
              <a:rPr lang="en-US" dirty="0" smtClean="0"/>
              <a:t>split</a:t>
            </a:r>
            <a:endParaRPr lang="en-US" sz="4444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610810"/>
            <a:ext cx="3812721" cy="430446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Made the announcement on </a:t>
            </a:r>
            <a:r>
              <a:rPr lang="en-US" dirty="0" smtClean="0"/>
              <a:t>March 17, </a:t>
            </a:r>
            <a:r>
              <a:rPr lang="en-US" dirty="0" smtClean="0"/>
              <a:t>2014</a:t>
            </a:r>
          </a:p>
          <a:p>
            <a:r>
              <a:rPr lang="en-US" dirty="0" smtClean="0"/>
              <a:t>Additional </a:t>
            </a:r>
            <a:r>
              <a:rPr lang="en-US" dirty="0" smtClean="0"/>
              <a:t>shares issued as a result of the stock split will be distributed on or about April 14, 2014 to stockholders of record on March 28, 2014 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175" y="2222500"/>
            <a:ext cx="3175000" cy="24130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4000" dirty="0" smtClean="0"/>
              <a:t>	What </a:t>
            </a:r>
            <a:r>
              <a:rPr lang="en-US" sz="4000" dirty="0" smtClean="0"/>
              <a:t>accounts will likely be debited and credited in the journal entry (if any) that Under </a:t>
            </a:r>
            <a:r>
              <a:rPr lang="en-US" sz="4000" dirty="0" err="1" smtClean="0"/>
              <a:t>Armour</a:t>
            </a:r>
            <a:r>
              <a:rPr lang="en-US" sz="4000" dirty="0" smtClean="0"/>
              <a:t> makes to record this stock split?</a:t>
            </a:r>
            <a:endParaRPr lang="en-US" sz="40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4000" dirty="0" smtClean="0"/>
              <a:t>	How </a:t>
            </a:r>
            <a:r>
              <a:rPr lang="en-US" sz="4000" dirty="0" smtClean="0"/>
              <a:t>does this stock split affect Under </a:t>
            </a:r>
            <a:r>
              <a:rPr lang="en-US" sz="4000" dirty="0" err="1" smtClean="0"/>
              <a:t>Armour’s</a:t>
            </a:r>
            <a:r>
              <a:rPr lang="en-US" sz="4000" dirty="0" smtClean="0"/>
              <a:t> stockholders’ equity?  What specific accounts (if any) are affected by this stock split</a:t>
            </a:r>
            <a:r>
              <a:rPr lang="en-US" sz="4000" dirty="0" smtClean="0"/>
              <a:t>?</a:t>
            </a:r>
            <a:endParaRPr lang="en-US" sz="4000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sz="4000" dirty="0" smtClean="0"/>
              <a:t>	What </a:t>
            </a:r>
            <a:r>
              <a:rPr lang="en-US" sz="4000" dirty="0" smtClean="0"/>
              <a:t>is meant by “stockholders of record”? </a:t>
            </a:r>
          </a:p>
          <a:p>
            <a:pPr marL="514350" lvl="0" indent="-514350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What accounts will likely be debited and credited in the journal entry (if any) that Under </a:t>
            </a:r>
            <a:r>
              <a:rPr lang="en-US" dirty="0" err="1" smtClean="0"/>
              <a:t>Armour</a:t>
            </a:r>
            <a:r>
              <a:rPr lang="en-US" dirty="0" smtClean="0"/>
              <a:t> makes to record this stock split?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How does this stock split affect Under </a:t>
            </a:r>
            <a:r>
              <a:rPr lang="en-US" dirty="0" err="1" smtClean="0"/>
              <a:t>Armour’s</a:t>
            </a:r>
            <a:r>
              <a:rPr lang="en-US" dirty="0" smtClean="0"/>
              <a:t> stockholders’ equity?  What specific accounts (if any) are affected by this stock split?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is meant by “stockholders of record”? 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a="http://schemas.openxmlformats.org/drawingml/2006/main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964</TotalTime>
  <Words>270</Words>
  <Application>Microsoft Office PowerPoint</Application>
  <PresentationFormat>On-screen Show (4:3)</PresentationFormat>
  <Paragraphs>16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 How will a stock split impact Under Armour’s stockholders’ equity?    </vt:lpstr>
      <vt:lpstr>Under Armour announces a two-for-one stock split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33</cp:revision>
  <dcterms:created xsi:type="dcterms:W3CDTF">2014-03-26T16:56:49Z</dcterms:created>
  <dcterms:modified xsi:type="dcterms:W3CDTF">2014-03-26T17:30:33Z</dcterms:modified>
</cp:coreProperties>
</file>